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419" r:id="rId2"/>
    <p:sldId id="398" r:id="rId3"/>
    <p:sldId id="400" r:id="rId4"/>
    <p:sldId id="418" r:id="rId5"/>
    <p:sldId id="421" r:id="rId6"/>
    <p:sldId id="425" r:id="rId7"/>
    <p:sldId id="426" r:id="rId8"/>
    <p:sldId id="415" r:id="rId9"/>
    <p:sldId id="424" r:id="rId10"/>
    <p:sldId id="420" r:id="rId11"/>
    <p:sldId id="414" r:id="rId12"/>
    <p:sldId id="423" r:id="rId13"/>
    <p:sldId id="422" r:id="rId14"/>
    <p:sldId id="413" r:id="rId15"/>
    <p:sldId id="373" r:id="rId16"/>
    <p:sldId id="416" r:id="rId17"/>
    <p:sldId id="417" r:id="rId18"/>
    <p:sldId id="410" r:id="rId19"/>
    <p:sldId id="350" r:id="rId20"/>
    <p:sldId id="412" r:id="rId21"/>
    <p:sldId id="411" r:id="rId22"/>
    <p:sldId id="407" r:id="rId23"/>
    <p:sldId id="397" r:id="rId24"/>
    <p:sldId id="406" r:id="rId25"/>
    <p:sldId id="290" r:id="rId26"/>
    <p:sldId id="408" r:id="rId27"/>
    <p:sldId id="351" r:id="rId28"/>
    <p:sldId id="405" r:id="rId29"/>
    <p:sldId id="392" r:id="rId30"/>
    <p:sldId id="395" r:id="rId31"/>
    <p:sldId id="393" r:id="rId32"/>
    <p:sldId id="380" r:id="rId33"/>
    <p:sldId id="381" r:id="rId34"/>
    <p:sldId id="394" r:id="rId35"/>
    <p:sldId id="396" r:id="rId36"/>
    <p:sldId id="384" r:id="rId37"/>
    <p:sldId id="401" r:id="rId38"/>
    <p:sldId id="399" r:id="rId39"/>
    <p:sldId id="402" r:id="rId40"/>
    <p:sldId id="404" r:id="rId41"/>
    <p:sldId id="40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9B1E"/>
    <a:srgbClr val="EDE9ED"/>
    <a:srgbClr val="EDE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9"/>
    <p:restoredTop sz="96928"/>
  </p:normalViewPr>
  <p:slideViewPr>
    <p:cSldViewPr snapToGrid="0" showGuides="1">
      <p:cViewPr>
        <p:scale>
          <a:sx n="269" d="100"/>
          <a:sy n="269" d="100"/>
        </p:scale>
        <p:origin x="-1544" y="-1848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DA499-5FB5-C44E-BFCA-3506C22A55E3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37997-445B-B942-8AA6-5C30DD7D7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PCBM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\big(\text{back\_color\_black}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\text{forehead\_color\_black}  \land \text{wing\_color\_white} 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 \text{throat\_color\_white} \big) \lor \big( \text{back\_color\_black}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\text{back\_pattern\_striped} \land \text{leg\_color\_grey}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&amp;\text{upper\_tail\_color\_grey} \land \neg\text{forehead\_color\_black}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\neg\text{throat\_color\_white} \land \neg\text{wing\_color\_white} 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12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4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4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4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4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4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4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4" pitchFamily="34" charset="0"/>
              </a:rPr>
              <a:t>} </a:t>
            </a:r>
          </a:p>
          <a:p>
            <a:br>
              <a:rPr lang="en-US" dirty="0"/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\big(back\_pattern\_striped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}{upperparts\_color\_black} $\land$ wing\_color\_white $\land$ $\neg$ nape\_color\_grey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}{throat\_color\_black}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}{belly\_pattern\_solid}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}{forehead\_color\_black} $\land$ 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}{upperparts\_color\_black} $\land$ wing\_color\_white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\_color\_grey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}{throat\_color\_black}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neg$under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\_tail\_color\_black\big)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back\_pattern\_striped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wing\_color\_white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{blue}{back\_pattern\_multicolored}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{blue}{nape\_color\_black}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{blue}{nape\_color\_blue}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\_color\_grey $\land$ $\neg$ primary\_color\_black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{blue}{primary\_color\_grey}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neg$under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\_tail\_color\_black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3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8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forest bold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WingShapeRoundedwings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{red}{Forest}}}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BillLengthAboutTheSameAsHead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BillLengthShorterThanHead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\neg\text{SizeSmall5\_\_9in}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ShapePerchingLike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CrownColorWhite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\neg\text{{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\text{{BWV}}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{red}{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\text{BWV}\big) \lor \big(\text{BWV}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\big(\text{BWV}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{red}{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37997-445B-B942-8AA6-5C30DD7D7E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7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forest bold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WingShapeRoundedwings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{red}{Forest}}}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BillLengthAboutTheSameAsHead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BillLengthShorterThanHead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\neg\text{SizeSmall5\_\_9in}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ShapePerchingLike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CrownColorWhite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1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\text{longneck} \big) \lor \big(\text{longneck} \land \text{smelly}\big)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\text{smelly}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 Expert4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\text{BWV}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27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ISIC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\text{BWV}  \lor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5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 \lor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\text{BWV} \big) \lor \big(\text{BWV}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&amp;\lor \big(\text{BWV}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&amp;\lor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&amp;\lor \big(\neg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HAM 10k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 Expert4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\text{BWV}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9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forest bold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WingShapeRoundedwings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{red}{Forest}}}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BillLengthAboutTheSameAsHead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BillLengthShorterThanHead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\neg\text{SizeSmall5\_\_9in}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ShapePerchingLike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CrownColorWhite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2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forest bold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WingShapeRoundedwings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{red}{Forest}}}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Groundtruth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&amp;\text{Prediction :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&amp;\text{Explanation}: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WaterBird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BillLengthAboutTheSameAsHead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BillLengthShorterThanHead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\neg\text{SizeSmall5\_\_9in}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ShapePerchingLike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{0.0000001pt}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CrownColorWhite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15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\text{fields}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 \text{buckteeth}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&amp;\neg\text{gray}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{blue}{artic}}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\text{meat}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%Otter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\big(\neg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58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 \text{buckteeth}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&amp;\neg\text{gray}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{blue}{artic}}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\text{meat}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%Otter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\text{water}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{blue}{arctic}}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\big(\neg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8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 \text{buckteeth}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&amp;\neg\text{gray}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{blue}{artic}}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\text{meat}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%Otter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\text{water}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{blue}{arctic}}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\big(\neg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13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\text{fields}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 \text{buckteeth}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&amp;\neg\text{gray}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{blue}{artic}}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\text{meat}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%Otter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\big(\neg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103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\text{fields}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 \text{buckteeth}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&amp;\neg\text{gray}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{blue}{artic}}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\text{meat}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%Otter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\big(\neg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17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\text{fields}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\text{hunter} \land \neg \text{group}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\neg \text{walks} \land \text{fish} \land  \neg \text{ground}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  \neg \text{meat} \land \text{small} \land \neg \text{pads} \land \neg \text{gray}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Otter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{Otter}}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 \text{buckteeth}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&amp;\neg\text{gray}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{blue}{artic}}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\text{meat}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%Otter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\lor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RegressionStructures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Malignant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{Malignant}}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{blue}{BWV}}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\lor \big(\neg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AtypicalPigmentNetwork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IrregularDG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RegularDG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RegularStreaks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\big)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 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 \text{buckteeth}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\big) \lor \big(\text{\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{blue}{smelly}}\big) \lor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{blue}{smelly}} \land \neg \text{buckteeth}\big)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%Horse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{blue}{longneck}} \land \text{fields}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Horse PCBM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{Horse}}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\big(\text{buckteeth}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 }\big) \lor \big(\neg\text{buckteeth} \land \neg\text{\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 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\big(\text{buckteeth} \land \text{bulbous} \land \text{gray}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 } \land \neg\text{forager} \land \neg\text{solitary} \land \neg\text{spots}\big)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\big(\text{buckteeth} \land \text{gray}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 } \land \neg\text{bulbous} \land \neg\text{forager} \land \neg\text{solitary} \land \neg\text{spots} 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\text{active} \land \text{buckteeth}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chewteeth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\text{hooves} \land \text{horns} \land \text{lean}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 } \land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\text{muscle}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oldworld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\text{patches}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 } \land \text{tail} \land \text{timid}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toughskin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\text{bulbous}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 \text{bush} \land \neg \text{forager} \land \neg \text{forest} \land \neg \text{gray} \land \neg \text{hairless} \land \neg \text{inactive}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meatteeth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 \text{mountains}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\text{paws} \land \neg \text{small} \land \neg \text{solitary} \land \neg \text{spots}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\big(\\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\text{active} \land \text{big} \land \text{black} \land \text{bulbous}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chewteeth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\text{furry} \land \text{grazer} \land \text{ground}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\text{hooves} \land \text{horns} \land \text{inactive}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longleg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{blue}{longneck} } \land \text{muscle}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oldworld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\text{patches} \land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quadrapedal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\text{slow} \land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{blue}{smelly} } \land \text{strong} \land \text{tail} \land \text{timid}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toughskin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\text{walks} \land \text{white} \land \neg \text{agility} \land \neg \text{arctic} \land \neg \text{buckteeth} \land \neg \text{bush}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\text{claws} \land \neg \text{coastal} \land \neg \text{fast} \land \neg \text{fierce} \land \neg \text{fish} \land \neg \text{flippers} \land \neg \text{forager}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\text{forest} \land \neg \text{gray} \land \neg \text{hairless} \land \neg \text{hibernate} \land \neg \text{hunter} \land \neg \text{jungle}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\text{lean} \land \neg \text{meat}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meatteeth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\text{mountains} \land \neg \text{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nestspot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\text{nocturnal}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\text{ocean} \land \neg \text{pads} \land \neg \text{paws} \land \neg \text{small} \land \neg \text{smart} \land \neg \text{solitary} \land \neg \text{spots}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\text{stripes} \land \neg \text{swims} \land \neg \text{tunnels} \land \neg \text{water} \land \neg \text{weak}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\big)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37997-445B-B942-8AA6-5C30DD7D7E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178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70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right\_plural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land$retrocardiac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right\_costophrenic $\land$ costophrenic\_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cardiophrenic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\_sulcus $\land$ wire $\land$ fluid $\land$ distention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right\_plural $\land$ costophrenic\_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 \neg$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cardiophrenic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\_sulcus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9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right\_plural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land$retrocardiac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right\_costophrenic $\land$ costophrenic\_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cardiophrenic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\_sulcus $\land$ wire $\land$ fluid $\land$ distention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right\_plural $\land$ costophrenic\_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 \neg$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cardiophrenic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\_sulcus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72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</a:t>
            </a:r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right\_plural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land$retrocardiac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right\_costophrenic $\land$ costophrenic\_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cardiophrenic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\_sulcus $\land$ wire $\land$ fluid $\land$ distention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{Effusion}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left\_pleural $\land$ pleural\_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right\_plural $\land$ costophrenic\_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unspec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 \neg$ 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cardiophrenic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\_sulcus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3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1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\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usepackage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[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dvipsnames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]{</a:t>
            </a:r>
            <a:r>
              <a:rPr lang="en-US" b="0" i="0" dirty="0" err="1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xcolor</a:t>
            </a:r>
            <a:r>
              <a:rPr lang="en-US" b="0" i="0" dirty="0">
                <a:solidFill>
                  <a:srgbClr val="5D6879"/>
                </a:solidFill>
                <a:effectLst/>
                <a:latin typeface="Lato" panose="020F0502020204030203" pitchFamily="34" charset="0"/>
              </a:rPr>
              <a:t>} 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%Expert 1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\big(\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throat\_color\_black \big)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boldsymbol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{\lor}$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\big(belly\_pattern\_solid $\land$ forehead\_color\_black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upperparts\_color\_black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neg$primary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\_color\_white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neg$throat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}{under\_tail\_color\_black}\big)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Expert 2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 $\land$ 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$\land$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}{wing\_color\_white}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neg$back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\_pattern\_multicolored $\land$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neg$nape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\_color\_black $\land$ $\neg$ nape\_color\_blue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}{nape\_color\_grey} $\land$ $\neg$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}{primary\_color\_black} $\land$ $\neg$ primary\_color\_grey $\land$ $\neg$\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BrickRed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}{under\_tail\_color\_black}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updownarrow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textcolor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{blue}{back\_pattern\_striped}}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%&amp;\text{leg\_color\_grey}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 Baseline CBM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%\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$\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$  forehead\_color\_black $\land$ leg\_color\_grey $\land$  upper\_tail\_color\_grey  $\land$ upperparts\_color\_white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\quad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\quad  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BayBreastedWarbler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\text{forehead\_color\_black} 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 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\text{leg\_color\_grey}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\text{upper\_tail\_color\_grey 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hspace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{2pt}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\quad \text{upperparts\_color\_white} 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97C9-A7D5-FD19-A279-58B95E07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50ABA-EA52-6E74-47C8-CF942EEDF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4CB14-ED1F-BD7D-A43A-47FEA3E71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F50E7-129D-E735-C7B6-EA520CB1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699C8-39C6-8B11-00A6-D693B1E6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1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8587-8EE9-5A52-4C73-CBC44564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3CCCC-CE20-F1C4-63FD-CA98DE3DB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58439-A754-DE9F-76F2-92A988948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D67E0-A5AE-1889-5EF8-4E38158B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FE2B7-92C7-2C3E-7FF9-AFC8D984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0B0E45-108C-5570-D61A-330CAAE82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5B6B0-A56E-35B4-409F-D02A2E4DC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B5B34-ABCE-5325-DE61-FA56F28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83736-7857-7D87-AE7A-F687F662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EAC2D-C6FF-B77F-6DB2-6E73549A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1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0649-58B4-A3EF-785B-5D1E32FD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ED13-C3AF-6389-A609-8FACDA581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E0135-BBED-3625-ADE3-BA7A1768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7C278-EFDE-5FF5-4FA7-966536C9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77730-6E61-FFF8-F185-C184F7218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35E0-2B57-F3C6-31A6-2EEB0601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F8598-BF14-82D6-E106-68AF078F3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248E5-5A41-EEAB-4C40-475F8A14B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DBFD9-2CCF-45D9-9A57-9FCF54B8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4D72C-A485-2883-792F-A3D281C7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8A2E-673C-870E-B041-FFE59A42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DB3C-B3D7-59D2-0123-6914E91B5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81689-E39F-A2E9-EA8F-7D0F4BF0F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B5F9B-2DFF-50FC-7B78-B6688F99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97926-E281-DF42-D7C7-0A50A42A8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06EE9-1AEF-DAFE-FB11-A300E2A7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0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41CF-5ABF-371A-9B4C-84F0B9EE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BCC57-2474-B7B8-77E1-0BEA250E3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9B4C9-BE81-1258-E586-A8666EEDD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92893-F3BC-E059-0C53-9D2D4E344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28750-E3F9-97CB-5B61-1890F50F3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2E997-260E-4DEC-F03D-58953198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EDA57D-2A87-C75A-0509-C072A9D7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E1447-171C-C48A-CC5A-68026DD6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2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F2412-B0F6-6313-2960-B712C4BD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876AF-C65B-8415-1CDB-3DBE35BD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859A9-F604-81A3-DFF6-44480C23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24929-11FF-AEFC-A77F-9808A956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D1797E-F68E-14D2-68F1-D0B85E31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45D03B-097A-A374-E671-C6BD948CC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5A2FF-334D-90C8-CA41-1DA016E0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3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67F7-F384-859D-8E5F-9486AA3B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DC8F-D9EE-07BE-14FC-BB00FC976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0F896-FEC5-D763-19B2-14A670C53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223BB-D987-A8BA-ECBF-8DD0BE12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F3731-75AB-EC61-982F-B495FCE6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D6F97-94E7-67D1-B066-79F4DC20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14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2EA3-E92E-B0B5-CE83-9CECA8AD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05476-8EC7-FCA3-4DE5-D93CD5AF6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4EFA-46EE-390C-A726-14BCB7AFD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CB934-AD7D-B5A2-F300-01C8FE3B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71BF6-1620-99E6-FCDA-D05B6184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C7EDA-3A1F-9F27-9724-05D5DE4F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8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6C319A-0BB7-3C8D-627D-286D69B1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D80F8-5D33-FD8B-AB07-65F06B934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F3CC3-7B49-19F1-79D3-3B8AE3E5C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07CCD-A910-C141-84B6-18D4468962B1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8EFA8-A30E-D95B-CC7B-221CF3767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8191-3926-CE96-8FBF-825A58E57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181C7-0F8D-BF47-A409-02E39EF7F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6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18" Type="http://schemas.openxmlformats.org/officeDocument/2006/relationships/image" Target="../media/image16.png"/><Relationship Id="rId26" Type="http://schemas.openxmlformats.org/officeDocument/2006/relationships/image" Target="../media/image24.emf"/><Relationship Id="rId3" Type="http://schemas.openxmlformats.org/officeDocument/2006/relationships/image" Target="../media/image1.emf"/><Relationship Id="rId21" Type="http://schemas.openxmlformats.org/officeDocument/2006/relationships/image" Target="../media/image19.emf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21.svg"/><Relationship Id="rId28" Type="http://schemas.openxmlformats.org/officeDocument/2006/relationships/image" Target="../media/image26.emf"/><Relationship Id="rId10" Type="http://schemas.openxmlformats.org/officeDocument/2006/relationships/image" Target="../media/image8.emf"/><Relationship Id="rId19" Type="http://schemas.openxmlformats.org/officeDocument/2006/relationships/image" Target="../media/image17.png"/><Relationship Id="rId31" Type="http://schemas.openxmlformats.org/officeDocument/2006/relationships/image" Target="../media/image29.e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emf"/><Relationship Id="rId22" Type="http://schemas.openxmlformats.org/officeDocument/2006/relationships/image" Target="../media/image20.png"/><Relationship Id="rId27" Type="http://schemas.openxmlformats.org/officeDocument/2006/relationships/image" Target="../media/image25.emf"/><Relationship Id="rId30" Type="http://schemas.openxmlformats.org/officeDocument/2006/relationships/image" Target="../media/image2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89.emf"/><Relationship Id="rId18" Type="http://schemas.openxmlformats.org/officeDocument/2006/relationships/image" Target="../media/image45.emf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1.svg"/><Relationship Id="rId17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1.emf"/><Relationship Id="rId20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90.emf"/><Relationship Id="rId10" Type="http://schemas.openxmlformats.org/officeDocument/2006/relationships/image" Target="../media/image26.emf"/><Relationship Id="rId19" Type="http://schemas.openxmlformats.org/officeDocument/2006/relationships/image" Target="../media/image27.emf"/><Relationship Id="rId4" Type="http://schemas.openxmlformats.org/officeDocument/2006/relationships/image" Target="../media/image16.png"/><Relationship Id="rId9" Type="http://schemas.openxmlformats.org/officeDocument/2006/relationships/image" Target="../media/image25.emf"/><Relationship Id="rId1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png"/><Relationship Id="rId21" Type="http://schemas.openxmlformats.org/officeDocument/2006/relationships/image" Target="../media/image94.emf"/><Relationship Id="rId34" Type="http://schemas.openxmlformats.org/officeDocument/2006/relationships/image" Target="../media/image105.emf"/><Relationship Id="rId42" Type="http://schemas.openxmlformats.org/officeDocument/2006/relationships/image" Target="../media/image113.svg"/><Relationship Id="rId47" Type="http://schemas.openxmlformats.org/officeDocument/2006/relationships/image" Target="../media/image118.emf"/><Relationship Id="rId50" Type="http://schemas.openxmlformats.org/officeDocument/2006/relationships/image" Target="../media/image121.emf"/><Relationship Id="rId55" Type="http://schemas.openxmlformats.org/officeDocument/2006/relationships/image" Target="../media/image17.png"/><Relationship Id="rId63" Type="http://schemas.openxmlformats.org/officeDocument/2006/relationships/image" Target="../media/image28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70.png"/><Relationship Id="rId29" Type="http://schemas.openxmlformats.org/officeDocument/2006/relationships/image" Target="../media/image100.svg"/><Relationship Id="rId11" Type="http://schemas.openxmlformats.org/officeDocument/2006/relationships/image" Target="../media/image9.emf"/><Relationship Id="rId24" Type="http://schemas.openxmlformats.org/officeDocument/2006/relationships/image" Target="../media/image97.emf"/><Relationship Id="rId32" Type="http://schemas.openxmlformats.org/officeDocument/2006/relationships/image" Target="../media/image103.png"/><Relationship Id="rId37" Type="http://schemas.openxmlformats.org/officeDocument/2006/relationships/image" Target="../media/image108.emf"/><Relationship Id="rId40" Type="http://schemas.openxmlformats.org/officeDocument/2006/relationships/image" Target="../media/image111.svg"/><Relationship Id="rId45" Type="http://schemas.openxmlformats.org/officeDocument/2006/relationships/image" Target="../media/image116.emf"/><Relationship Id="rId53" Type="http://schemas.openxmlformats.org/officeDocument/2006/relationships/image" Target="../media/image16.png"/><Relationship Id="rId58" Type="http://schemas.openxmlformats.org/officeDocument/2006/relationships/image" Target="../media/image25.emf"/><Relationship Id="rId66" Type="http://schemas.openxmlformats.org/officeDocument/2006/relationships/image" Target="../media/image23.emf"/><Relationship Id="rId5" Type="http://schemas.openxmlformats.org/officeDocument/2006/relationships/image" Target="../media/image3.png"/><Relationship Id="rId61" Type="http://schemas.openxmlformats.org/officeDocument/2006/relationships/image" Target="../media/image45.emf"/><Relationship Id="rId19" Type="http://schemas.openxmlformats.org/officeDocument/2006/relationships/image" Target="../media/image92.png"/><Relationship Id="rId14" Type="http://schemas.openxmlformats.org/officeDocument/2006/relationships/image" Target="../media/image12.emf"/><Relationship Id="rId22" Type="http://schemas.openxmlformats.org/officeDocument/2006/relationships/image" Target="../media/image95.emf"/><Relationship Id="rId27" Type="http://schemas.openxmlformats.org/officeDocument/2006/relationships/image" Target="../media/image21.svg"/><Relationship Id="rId30" Type="http://schemas.openxmlformats.org/officeDocument/2006/relationships/image" Target="../media/image101.emf"/><Relationship Id="rId35" Type="http://schemas.openxmlformats.org/officeDocument/2006/relationships/image" Target="../media/image106.png"/><Relationship Id="rId43" Type="http://schemas.openxmlformats.org/officeDocument/2006/relationships/image" Target="../media/image114.png"/><Relationship Id="rId48" Type="http://schemas.openxmlformats.org/officeDocument/2006/relationships/image" Target="../media/image119.emf"/><Relationship Id="rId56" Type="http://schemas.openxmlformats.org/officeDocument/2006/relationships/image" Target="../media/image18.png"/><Relationship Id="rId64" Type="http://schemas.openxmlformats.org/officeDocument/2006/relationships/image" Target="../media/image22.emf"/><Relationship Id="rId8" Type="http://schemas.openxmlformats.org/officeDocument/2006/relationships/image" Target="../media/image6.png"/><Relationship Id="rId51" Type="http://schemas.openxmlformats.org/officeDocument/2006/relationships/image" Target="../media/image13.emf"/><Relationship Id="rId3" Type="http://schemas.openxmlformats.org/officeDocument/2006/relationships/image" Target="../media/image1.emf"/><Relationship Id="rId12" Type="http://schemas.openxmlformats.org/officeDocument/2006/relationships/image" Target="../media/image10.emf"/><Relationship Id="rId17" Type="http://schemas.openxmlformats.org/officeDocument/2006/relationships/image" Target="../media/image580.png"/><Relationship Id="rId25" Type="http://schemas.openxmlformats.org/officeDocument/2006/relationships/image" Target="../media/image98.emf"/><Relationship Id="rId33" Type="http://schemas.openxmlformats.org/officeDocument/2006/relationships/image" Target="../media/image104.svg"/><Relationship Id="rId38" Type="http://schemas.openxmlformats.org/officeDocument/2006/relationships/image" Target="../media/image109.emf"/><Relationship Id="rId46" Type="http://schemas.openxmlformats.org/officeDocument/2006/relationships/image" Target="../media/image117.emf"/><Relationship Id="rId59" Type="http://schemas.openxmlformats.org/officeDocument/2006/relationships/image" Target="../media/image26.emf"/><Relationship Id="rId20" Type="http://schemas.openxmlformats.org/officeDocument/2006/relationships/image" Target="../media/image93.svg"/><Relationship Id="rId41" Type="http://schemas.openxmlformats.org/officeDocument/2006/relationships/image" Target="../media/image112.png"/><Relationship Id="rId54" Type="http://schemas.openxmlformats.org/officeDocument/2006/relationships/image" Target="../media/image14.png"/><Relationship Id="rId6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image" Target="../media/image560.png"/><Relationship Id="rId23" Type="http://schemas.openxmlformats.org/officeDocument/2006/relationships/image" Target="../media/image96.emf"/><Relationship Id="rId28" Type="http://schemas.openxmlformats.org/officeDocument/2006/relationships/image" Target="../media/image99.png"/><Relationship Id="rId36" Type="http://schemas.openxmlformats.org/officeDocument/2006/relationships/image" Target="../media/image107.svg"/><Relationship Id="rId49" Type="http://schemas.openxmlformats.org/officeDocument/2006/relationships/image" Target="../media/image120.emf"/><Relationship Id="rId57" Type="http://schemas.openxmlformats.org/officeDocument/2006/relationships/image" Target="../media/image24.emf"/><Relationship Id="rId10" Type="http://schemas.openxmlformats.org/officeDocument/2006/relationships/image" Target="../media/image8.emf"/><Relationship Id="rId31" Type="http://schemas.openxmlformats.org/officeDocument/2006/relationships/image" Target="../media/image102.emf"/><Relationship Id="rId44" Type="http://schemas.openxmlformats.org/officeDocument/2006/relationships/image" Target="../media/image115.svg"/><Relationship Id="rId52" Type="http://schemas.openxmlformats.org/officeDocument/2006/relationships/image" Target="../media/image15.png"/><Relationship Id="rId60" Type="http://schemas.openxmlformats.org/officeDocument/2006/relationships/image" Target="../media/image19.emf"/><Relationship Id="rId65" Type="http://schemas.openxmlformats.org/officeDocument/2006/relationships/image" Target="../media/image29.e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3" Type="http://schemas.openxmlformats.org/officeDocument/2006/relationships/image" Target="../media/image11.emf"/><Relationship Id="rId18" Type="http://schemas.openxmlformats.org/officeDocument/2006/relationships/image" Target="../media/image590.png"/><Relationship Id="rId39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67.png"/><Relationship Id="rId4" Type="http://schemas.openxmlformats.org/officeDocument/2006/relationships/image" Target="../media/image124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1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33.png"/><Relationship Id="rId10" Type="http://schemas.openxmlformats.org/officeDocument/2006/relationships/image" Target="../media/image37.emf"/><Relationship Id="rId4" Type="http://schemas.openxmlformats.org/officeDocument/2006/relationships/image" Target="../media/image32.png"/><Relationship Id="rId9" Type="http://schemas.openxmlformats.org/officeDocument/2006/relationships/image" Target="../media/image36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9.png"/><Relationship Id="rId7" Type="http://schemas.openxmlformats.org/officeDocument/2006/relationships/image" Target="../media/image13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18" Type="http://schemas.openxmlformats.org/officeDocument/2006/relationships/image" Target="../media/image28.emf"/><Relationship Id="rId3" Type="http://schemas.openxmlformats.org/officeDocument/2006/relationships/image" Target="../media/image137.emf"/><Relationship Id="rId21" Type="http://schemas.openxmlformats.org/officeDocument/2006/relationships/image" Target="../media/image23.emf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5.emf"/><Relationship Id="rId20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6.emf"/><Relationship Id="rId5" Type="http://schemas.openxmlformats.org/officeDocument/2006/relationships/image" Target="../media/image16.png"/><Relationship Id="rId15" Type="http://schemas.openxmlformats.org/officeDocument/2006/relationships/image" Target="../media/image19.emf"/><Relationship Id="rId10" Type="http://schemas.openxmlformats.org/officeDocument/2006/relationships/image" Target="../media/image25.emf"/><Relationship Id="rId19" Type="http://schemas.openxmlformats.org/officeDocument/2006/relationships/image" Target="../media/image22.emf"/><Relationship Id="rId4" Type="http://schemas.openxmlformats.org/officeDocument/2006/relationships/image" Target="../media/image15.png"/><Relationship Id="rId9" Type="http://schemas.openxmlformats.org/officeDocument/2006/relationships/image" Target="../media/image24.emf"/><Relationship Id="rId1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38.png"/><Relationship Id="rId7" Type="http://schemas.openxmlformats.org/officeDocument/2006/relationships/image" Target="../media/image142.emf"/><Relationship Id="rId12" Type="http://schemas.openxmlformats.org/officeDocument/2006/relationships/image" Target="../media/image1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9.emf"/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12" Type="http://schemas.openxmlformats.org/officeDocument/2006/relationships/image" Target="../media/image8.emf"/><Relationship Id="rId17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3.emf"/><Relationship Id="rId5" Type="http://schemas.openxmlformats.org/officeDocument/2006/relationships/image" Target="../media/image3.png"/><Relationship Id="rId15" Type="http://schemas.openxmlformats.org/officeDocument/2006/relationships/image" Target="../media/image10.emf"/><Relationship Id="rId10" Type="http://schemas.openxmlformats.org/officeDocument/2006/relationships/image" Target="../media/image148.e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emf"/><Relationship Id="rId18" Type="http://schemas.openxmlformats.org/officeDocument/2006/relationships/image" Target="../media/image101.emf"/><Relationship Id="rId26" Type="http://schemas.openxmlformats.org/officeDocument/2006/relationships/image" Target="../media/image109.emf"/><Relationship Id="rId21" Type="http://schemas.openxmlformats.org/officeDocument/2006/relationships/image" Target="../media/image104.svg"/><Relationship Id="rId34" Type="http://schemas.openxmlformats.org/officeDocument/2006/relationships/image" Target="../media/image117.emf"/><Relationship Id="rId7" Type="http://schemas.openxmlformats.org/officeDocument/2006/relationships/image" Target="../media/image93.svg"/><Relationship Id="rId12" Type="http://schemas.openxmlformats.org/officeDocument/2006/relationships/image" Target="../media/image97.emf"/><Relationship Id="rId17" Type="http://schemas.openxmlformats.org/officeDocument/2006/relationships/image" Target="../media/image100.svg"/><Relationship Id="rId25" Type="http://schemas.openxmlformats.org/officeDocument/2006/relationships/image" Target="../media/image108.emf"/><Relationship Id="rId33" Type="http://schemas.openxmlformats.org/officeDocument/2006/relationships/image" Target="../media/image116.emf"/><Relationship Id="rId2" Type="http://schemas.openxmlformats.org/officeDocument/2006/relationships/image" Target="../media/image1160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6.emf"/><Relationship Id="rId24" Type="http://schemas.openxmlformats.org/officeDocument/2006/relationships/image" Target="../media/image107.svg"/><Relationship Id="rId32" Type="http://schemas.openxmlformats.org/officeDocument/2006/relationships/image" Target="../media/image115.svg"/><Relationship Id="rId37" Type="http://schemas.openxmlformats.org/officeDocument/2006/relationships/image" Target="../media/image120.emf"/><Relationship Id="rId5" Type="http://schemas.openxmlformats.org/officeDocument/2006/relationships/image" Target="../media/image1190.png"/><Relationship Id="rId15" Type="http://schemas.openxmlformats.org/officeDocument/2006/relationships/image" Target="../media/image21.svg"/><Relationship Id="rId23" Type="http://schemas.openxmlformats.org/officeDocument/2006/relationships/image" Target="../media/image106.png"/><Relationship Id="rId28" Type="http://schemas.openxmlformats.org/officeDocument/2006/relationships/image" Target="../media/image111.svg"/><Relationship Id="rId36" Type="http://schemas.openxmlformats.org/officeDocument/2006/relationships/image" Target="../media/image119.emf"/><Relationship Id="rId10" Type="http://schemas.openxmlformats.org/officeDocument/2006/relationships/image" Target="../media/image95.emf"/><Relationship Id="rId19" Type="http://schemas.openxmlformats.org/officeDocument/2006/relationships/image" Target="../media/image102.emf"/><Relationship Id="rId31" Type="http://schemas.openxmlformats.org/officeDocument/2006/relationships/image" Target="../media/image114.png"/><Relationship Id="rId4" Type="http://schemas.openxmlformats.org/officeDocument/2006/relationships/image" Target="../media/image1180.png"/><Relationship Id="rId9" Type="http://schemas.openxmlformats.org/officeDocument/2006/relationships/image" Target="../media/image121.emf"/><Relationship Id="rId14" Type="http://schemas.openxmlformats.org/officeDocument/2006/relationships/image" Target="../media/image20.png"/><Relationship Id="rId22" Type="http://schemas.openxmlformats.org/officeDocument/2006/relationships/image" Target="../media/image105.emf"/><Relationship Id="rId27" Type="http://schemas.openxmlformats.org/officeDocument/2006/relationships/image" Target="../media/image110.png"/><Relationship Id="rId30" Type="http://schemas.openxmlformats.org/officeDocument/2006/relationships/image" Target="../media/image113.svg"/><Relationship Id="rId35" Type="http://schemas.openxmlformats.org/officeDocument/2006/relationships/image" Target="../media/image118.emf"/><Relationship Id="rId8" Type="http://schemas.openxmlformats.org/officeDocument/2006/relationships/image" Target="../media/image94.emf"/><Relationship Id="rId3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50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43.emf"/><Relationship Id="rId5" Type="http://schemas.openxmlformats.org/officeDocument/2006/relationships/image" Target="../media/image138.png"/><Relationship Id="rId10" Type="http://schemas.openxmlformats.org/officeDocument/2006/relationships/image" Target="../media/image142.emf"/><Relationship Id="rId4" Type="http://schemas.openxmlformats.org/officeDocument/2006/relationships/image" Target="../media/image147.png"/><Relationship Id="rId9" Type="http://schemas.openxmlformats.org/officeDocument/2006/relationships/image" Target="../media/image1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82.png"/><Relationship Id="rId3" Type="http://schemas.openxmlformats.org/officeDocument/2006/relationships/image" Target="../media/image165.png"/><Relationship Id="rId7" Type="http://schemas.openxmlformats.org/officeDocument/2006/relationships/image" Target="../media/image80.png"/><Relationship Id="rId12" Type="http://schemas.openxmlformats.org/officeDocument/2006/relationships/image" Target="../media/image8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68.png"/><Relationship Id="rId5" Type="http://schemas.openxmlformats.org/officeDocument/2006/relationships/image" Target="../media/image83.png"/><Relationship Id="rId15" Type="http://schemas.openxmlformats.org/officeDocument/2006/relationships/image" Target="../media/image84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36.png"/><Relationship Id="rId14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8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40.png"/><Relationship Id="rId10" Type="http://schemas.openxmlformats.org/officeDocument/2006/relationships/image" Target="../media/image44.emf"/><Relationship Id="rId4" Type="http://schemas.openxmlformats.org/officeDocument/2006/relationships/image" Target="../media/image39.png"/><Relationship Id="rId9" Type="http://schemas.openxmlformats.org/officeDocument/2006/relationships/image" Target="../media/image4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emf"/><Relationship Id="rId13" Type="http://schemas.openxmlformats.org/officeDocument/2006/relationships/image" Target="../media/image34.emf"/><Relationship Id="rId3" Type="http://schemas.openxmlformats.org/officeDocument/2006/relationships/image" Target="../media/image38.png"/><Relationship Id="rId7" Type="http://schemas.openxmlformats.org/officeDocument/2006/relationships/image" Target="../media/image176.emf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5" Type="http://schemas.openxmlformats.org/officeDocument/2006/relationships/image" Target="../media/image180.emf"/><Relationship Id="rId10" Type="http://schemas.openxmlformats.org/officeDocument/2006/relationships/image" Target="../media/image31.png"/><Relationship Id="rId4" Type="http://schemas.openxmlformats.org/officeDocument/2006/relationships/image" Target="../media/image39.png"/><Relationship Id="rId9" Type="http://schemas.openxmlformats.org/officeDocument/2006/relationships/image" Target="../media/image178.emf"/><Relationship Id="rId14" Type="http://schemas.openxmlformats.org/officeDocument/2006/relationships/image" Target="../media/image17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13" Type="http://schemas.openxmlformats.org/officeDocument/2006/relationships/image" Target="../media/image184.emf"/><Relationship Id="rId3" Type="http://schemas.openxmlformats.org/officeDocument/2006/relationships/image" Target="../media/image1.emf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5" Type="http://schemas.openxmlformats.org/officeDocument/2006/relationships/image" Target="../media/image186.emf"/><Relationship Id="rId10" Type="http://schemas.openxmlformats.org/officeDocument/2006/relationships/image" Target="../media/image5.png"/><Relationship Id="rId4" Type="http://schemas.openxmlformats.org/officeDocument/2006/relationships/image" Target="../media/image181.emf"/><Relationship Id="rId9" Type="http://schemas.openxmlformats.org/officeDocument/2006/relationships/image" Target="../media/image183.emf"/><Relationship Id="rId14" Type="http://schemas.openxmlformats.org/officeDocument/2006/relationships/image" Target="../media/image18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50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87.emf"/><Relationship Id="rId5" Type="http://schemas.openxmlformats.org/officeDocument/2006/relationships/image" Target="../media/image138.png"/><Relationship Id="rId10" Type="http://schemas.openxmlformats.org/officeDocument/2006/relationships/image" Target="../media/image142.emf"/><Relationship Id="rId4" Type="http://schemas.openxmlformats.org/officeDocument/2006/relationships/image" Target="../media/image147.png"/><Relationship Id="rId9" Type="http://schemas.openxmlformats.org/officeDocument/2006/relationships/image" Target="../media/image1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50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43.emf"/><Relationship Id="rId5" Type="http://schemas.openxmlformats.org/officeDocument/2006/relationships/image" Target="../media/image138.png"/><Relationship Id="rId10" Type="http://schemas.openxmlformats.org/officeDocument/2006/relationships/image" Target="../media/image142.emf"/><Relationship Id="rId4" Type="http://schemas.openxmlformats.org/officeDocument/2006/relationships/image" Target="../media/image147.png"/><Relationship Id="rId9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.png"/><Relationship Id="rId18" Type="http://schemas.openxmlformats.org/officeDocument/2006/relationships/image" Target="../media/image42.emf"/><Relationship Id="rId26" Type="http://schemas.openxmlformats.org/officeDocument/2006/relationships/image" Target="../media/image192.emf"/><Relationship Id="rId3" Type="http://schemas.openxmlformats.org/officeDocument/2006/relationships/image" Target="../media/image38.png"/><Relationship Id="rId21" Type="http://schemas.openxmlformats.org/officeDocument/2006/relationships/image" Target="../media/image191.emf"/><Relationship Id="rId7" Type="http://schemas.openxmlformats.org/officeDocument/2006/relationships/image" Target="../media/image31.png"/><Relationship Id="rId12" Type="http://schemas.openxmlformats.org/officeDocument/2006/relationships/image" Target="../media/image3.png"/><Relationship Id="rId17" Type="http://schemas.openxmlformats.org/officeDocument/2006/relationships/image" Target="../media/image41.emf"/><Relationship Id="rId25" Type="http://schemas.openxmlformats.org/officeDocument/2006/relationships/image" Target="../media/image148.e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8.emf"/><Relationship Id="rId20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2.png"/><Relationship Id="rId24" Type="http://schemas.openxmlformats.org/officeDocument/2006/relationships/image" Target="../media/image7.png"/><Relationship Id="rId5" Type="http://schemas.openxmlformats.org/officeDocument/2006/relationships/image" Target="../media/image40.png"/><Relationship Id="rId15" Type="http://schemas.openxmlformats.org/officeDocument/2006/relationships/image" Target="../media/image36.emf"/><Relationship Id="rId23" Type="http://schemas.openxmlformats.org/officeDocument/2006/relationships/image" Target="../media/image6.png"/><Relationship Id="rId10" Type="http://schemas.openxmlformats.org/officeDocument/2006/relationships/image" Target="../media/image34.emf"/><Relationship Id="rId19" Type="http://schemas.openxmlformats.org/officeDocument/2006/relationships/image" Target="../media/image189.emf"/><Relationship Id="rId4" Type="http://schemas.openxmlformats.org/officeDocument/2006/relationships/image" Target="../media/image39.png"/><Relationship Id="rId9" Type="http://schemas.openxmlformats.org/officeDocument/2006/relationships/image" Target="../media/image33.png"/><Relationship Id="rId14" Type="http://schemas.openxmlformats.org/officeDocument/2006/relationships/image" Target="../media/image35.emf"/><Relationship Id="rId22" Type="http://schemas.openxmlformats.org/officeDocument/2006/relationships/image" Target="../media/image5.png"/><Relationship Id="rId27" Type="http://schemas.openxmlformats.org/officeDocument/2006/relationships/image" Target="../media/image193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emf"/><Relationship Id="rId12" Type="http://schemas.openxmlformats.org/officeDocument/2006/relationships/image" Target="../media/image39.png"/><Relationship Id="rId17" Type="http://schemas.openxmlformats.org/officeDocument/2006/relationships/image" Target="../media/image44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32.png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13" Type="http://schemas.openxmlformats.org/officeDocument/2006/relationships/image" Target="../media/image148.emf"/><Relationship Id="rId3" Type="http://schemas.openxmlformats.org/officeDocument/2006/relationships/image" Target="../media/image1.emf"/><Relationship Id="rId7" Type="http://schemas.openxmlformats.org/officeDocument/2006/relationships/image" Target="../media/image189.emf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93.emf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91.emf"/><Relationship Id="rId14" Type="http://schemas.openxmlformats.org/officeDocument/2006/relationships/image" Target="../media/image19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3" Type="http://schemas.openxmlformats.org/officeDocument/2006/relationships/image" Target="../media/image1.emf"/><Relationship Id="rId7" Type="http://schemas.openxmlformats.org/officeDocument/2006/relationships/image" Target="../media/image18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9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18" Type="http://schemas.openxmlformats.org/officeDocument/2006/relationships/image" Target="../media/image14.png"/><Relationship Id="rId26" Type="http://schemas.openxmlformats.org/officeDocument/2006/relationships/image" Target="../media/image23.emf"/><Relationship Id="rId3" Type="http://schemas.openxmlformats.org/officeDocument/2006/relationships/image" Target="../media/image1.emf"/><Relationship Id="rId21" Type="http://schemas.openxmlformats.org/officeDocument/2006/relationships/image" Target="../media/image20.png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17" Type="http://schemas.openxmlformats.org/officeDocument/2006/relationships/image" Target="../media/image16.png"/><Relationship Id="rId25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29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24" Type="http://schemas.openxmlformats.org/officeDocument/2006/relationships/image" Target="../media/image45.emf"/><Relationship Id="rId32" Type="http://schemas.openxmlformats.org/officeDocument/2006/relationships/image" Target="../media/image2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19.emf"/><Relationship Id="rId28" Type="http://schemas.openxmlformats.org/officeDocument/2006/relationships/image" Target="../media/image25.emf"/><Relationship Id="rId10" Type="http://schemas.openxmlformats.org/officeDocument/2006/relationships/image" Target="../media/image8.emf"/><Relationship Id="rId19" Type="http://schemas.openxmlformats.org/officeDocument/2006/relationships/image" Target="../media/image17.png"/><Relationship Id="rId31" Type="http://schemas.openxmlformats.org/officeDocument/2006/relationships/image" Target="../media/image28.e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emf"/><Relationship Id="rId22" Type="http://schemas.openxmlformats.org/officeDocument/2006/relationships/image" Target="../media/image21.svg"/><Relationship Id="rId27" Type="http://schemas.openxmlformats.org/officeDocument/2006/relationships/image" Target="../media/image24.emf"/><Relationship Id="rId30" Type="http://schemas.openxmlformats.org/officeDocument/2006/relationships/image" Target="../media/image27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emf"/><Relationship Id="rId13" Type="http://schemas.openxmlformats.org/officeDocument/2006/relationships/image" Target="../media/image192.emf"/><Relationship Id="rId3" Type="http://schemas.openxmlformats.org/officeDocument/2006/relationships/image" Target="../media/image2.png"/><Relationship Id="rId7" Type="http://schemas.openxmlformats.org/officeDocument/2006/relationships/image" Target="../media/image190.emf"/><Relationship Id="rId12" Type="http://schemas.openxmlformats.org/officeDocument/2006/relationships/image" Target="../media/image148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emf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4" Type="http://schemas.openxmlformats.org/officeDocument/2006/relationships/image" Target="../media/image19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3" Type="http://schemas.openxmlformats.org/officeDocument/2006/relationships/image" Target="../media/image5.png"/><Relationship Id="rId7" Type="http://schemas.openxmlformats.org/officeDocument/2006/relationships/image" Target="../media/image14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9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48.png"/><Relationship Id="rId18" Type="http://schemas.openxmlformats.org/officeDocument/2006/relationships/image" Target="../media/image53.emf"/><Relationship Id="rId3" Type="http://schemas.openxmlformats.org/officeDocument/2006/relationships/image" Target="../media/image24.emf"/><Relationship Id="rId7" Type="http://schemas.openxmlformats.org/officeDocument/2006/relationships/image" Target="../media/image21.svg"/><Relationship Id="rId12" Type="http://schemas.openxmlformats.org/officeDocument/2006/relationships/image" Target="../media/image47.png"/><Relationship Id="rId17" Type="http://schemas.openxmlformats.org/officeDocument/2006/relationships/image" Target="../media/image52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6.png"/><Relationship Id="rId5" Type="http://schemas.openxmlformats.org/officeDocument/2006/relationships/image" Target="../media/image26.emf"/><Relationship Id="rId15" Type="http://schemas.openxmlformats.org/officeDocument/2006/relationships/image" Target="../media/image50.png"/><Relationship Id="rId10" Type="http://schemas.openxmlformats.org/officeDocument/2006/relationships/image" Target="../media/image28.emf"/><Relationship Id="rId19" Type="http://schemas.openxmlformats.org/officeDocument/2006/relationships/image" Target="../media/image54.emf"/><Relationship Id="rId4" Type="http://schemas.openxmlformats.org/officeDocument/2006/relationships/image" Target="../media/image25.emf"/><Relationship Id="rId9" Type="http://schemas.openxmlformats.org/officeDocument/2006/relationships/image" Target="../media/image27.emf"/><Relationship Id="rId1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7C2BC74-27AE-2CB6-6350-3D5E7A7F428A}"/>
              </a:ext>
            </a:extLst>
          </p:cNvPr>
          <p:cNvGrpSpPr/>
          <p:nvPr/>
        </p:nvGrpSpPr>
        <p:grpSpPr>
          <a:xfrm>
            <a:off x="8176768" y="289194"/>
            <a:ext cx="3904760" cy="3342274"/>
            <a:chOff x="6196544" y="-5316"/>
            <a:chExt cx="3904760" cy="3342274"/>
          </a:xfrm>
        </p:grpSpPr>
        <p:sp>
          <p:nvSpPr>
            <p:cNvPr id="118" name="Rounded Rectangular Callout 117">
              <a:extLst>
                <a:ext uri="{FF2B5EF4-FFF2-40B4-BE49-F238E27FC236}">
                  <a16:creationId xmlns:a16="http://schemas.microsoft.com/office/drawing/2014/main" id="{AA269C96-5861-4B42-B29A-8CB64B3B05F5}"/>
                </a:ext>
              </a:extLst>
            </p:cNvPr>
            <p:cNvSpPr/>
            <p:nvPr/>
          </p:nvSpPr>
          <p:spPr>
            <a:xfrm>
              <a:off x="6205564" y="1961584"/>
              <a:ext cx="1812714" cy="205076"/>
            </a:xfrm>
            <a:prstGeom prst="wedgeRoundRectCallout">
              <a:avLst>
                <a:gd name="adj1" fmla="val -1000"/>
                <a:gd name="adj2" fmla="val 98529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ounded Rectangular Callout 119">
              <a:extLst>
                <a:ext uri="{FF2B5EF4-FFF2-40B4-BE49-F238E27FC236}">
                  <a16:creationId xmlns:a16="http://schemas.microsoft.com/office/drawing/2014/main" id="{A9A08FD1-DE22-4067-7E6C-4BB495DF12BC}"/>
                </a:ext>
              </a:extLst>
            </p:cNvPr>
            <p:cNvSpPr/>
            <p:nvPr/>
          </p:nvSpPr>
          <p:spPr>
            <a:xfrm>
              <a:off x="8033231" y="1933852"/>
              <a:ext cx="1997555" cy="278676"/>
            </a:xfrm>
            <a:prstGeom prst="wedgeRoundRectCallout">
              <a:avLst>
                <a:gd name="adj1" fmla="val -13473"/>
                <a:gd name="adj2" fmla="val 78239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68908F97-7B88-AA2D-0A1C-CC22CC6004A1}"/>
                </a:ext>
              </a:extLst>
            </p:cNvPr>
            <p:cNvSpPr/>
            <p:nvPr/>
          </p:nvSpPr>
          <p:spPr>
            <a:xfrm>
              <a:off x="6196544" y="1911971"/>
              <a:ext cx="3904760" cy="1424987"/>
            </a:xfrm>
            <a:prstGeom prst="roundRect">
              <a:avLst>
                <a:gd name="adj" fmla="val 4390"/>
              </a:avLst>
            </a:prstGeom>
            <a:solidFill>
              <a:schemeClr val="accent5">
                <a:lumMod val="20000"/>
                <a:lumOff val="80000"/>
                <a:alpha val="19135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F475EE6-7EFA-69B7-7907-DF660538F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8342" y="2664418"/>
              <a:ext cx="407290" cy="36152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24A07E6-CE0E-1C20-FDF1-18FBF478A81B}"/>
                </a:ext>
              </a:extLst>
            </p:cNvPr>
            <p:cNvSpPr txBox="1"/>
            <p:nvPr/>
          </p:nvSpPr>
          <p:spPr>
            <a:xfrm>
              <a:off x="8469578" y="2232242"/>
              <a:ext cx="704507" cy="25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Expert6</a:t>
              </a:r>
            </a:p>
          </p:txBody>
        </p:sp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5C34137A-6E22-A2BC-074A-5AD95844202C}"/>
                </a:ext>
              </a:extLst>
            </p:cNvPr>
            <p:cNvSpPr/>
            <p:nvPr/>
          </p:nvSpPr>
          <p:spPr>
            <a:xfrm rot="16200000">
              <a:off x="8677022" y="1829467"/>
              <a:ext cx="145642" cy="1283123"/>
            </a:xfrm>
            <a:prstGeom prst="rightBrace">
              <a:avLst>
                <a:gd name="adj1" fmla="val 38126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ight Brace 575">
              <a:extLst>
                <a:ext uri="{FF2B5EF4-FFF2-40B4-BE49-F238E27FC236}">
                  <a16:creationId xmlns:a16="http://schemas.microsoft.com/office/drawing/2014/main" id="{CF1CFFAE-E1D5-0D31-94DC-700A4ACF54C6}"/>
                </a:ext>
              </a:extLst>
            </p:cNvPr>
            <p:cNvSpPr/>
            <p:nvPr/>
          </p:nvSpPr>
          <p:spPr>
            <a:xfrm rot="5400000">
              <a:off x="7914548" y="1492623"/>
              <a:ext cx="174546" cy="2710521"/>
            </a:xfrm>
            <a:prstGeom prst="rightBrace">
              <a:avLst>
                <a:gd name="adj1" fmla="val 55792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14ACFAA6-1A57-D281-41FE-77AC9D3DB9E0}"/>
                </a:ext>
              </a:extLst>
            </p:cNvPr>
            <p:cNvSpPr txBox="1"/>
            <p:nvPr/>
          </p:nvSpPr>
          <p:spPr>
            <a:xfrm>
              <a:off x="7191716" y="2880328"/>
              <a:ext cx="2022491" cy="25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Baseline (PCBM + E-LEN)</a:t>
              </a:r>
            </a:p>
          </p:txBody>
        </p:sp>
        <p:pic>
          <p:nvPicPr>
            <p:cNvPr id="579" name="Picture 578" descr="A close 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9F79CE2B-D42E-0F08-7BA8-362A3C1D7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158" y="2501061"/>
              <a:ext cx="407290" cy="334412"/>
            </a:xfrm>
            <a:prstGeom prst="rect">
              <a:avLst/>
            </a:prstGeom>
          </p:spPr>
        </p:pic>
        <p:pic>
          <p:nvPicPr>
            <p:cNvPr id="580" name="Picture 579" descr="A close-up of a person's eye&#10;&#10;Description automatically generated with low confidence">
              <a:extLst>
                <a:ext uri="{FF2B5EF4-FFF2-40B4-BE49-F238E27FC236}">
                  <a16:creationId xmlns:a16="http://schemas.microsoft.com/office/drawing/2014/main" id="{FC31BFAF-287A-0508-1C76-76A5D85D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1277" y="2501061"/>
              <a:ext cx="407290" cy="334412"/>
            </a:xfrm>
            <a:prstGeom prst="rect">
              <a:avLst/>
            </a:prstGeom>
          </p:spPr>
        </p:pic>
        <p:pic>
          <p:nvPicPr>
            <p:cNvPr id="581" name="Picture 580" descr="A close 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C8A779A6-3366-2638-C56F-2D9F0C92E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8856" y="2498609"/>
              <a:ext cx="407290" cy="334412"/>
            </a:xfrm>
            <a:prstGeom prst="rect">
              <a:avLst/>
            </a:prstGeom>
          </p:spPr>
        </p:pic>
        <p:sp>
          <p:nvSpPr>
            <p:cNvPr id="582" name="Right Brace 581">
              <a:extLst>
                <a:ext uri="{FF2B5EF4-FFF2-40B4-BE49-F238E27FC236}">
                  <a16:creationId xmlns:a16="http://schemas.microsoft.com/office/drawing/2014/main" id="{306EFB7B-4C2A-FBFE-136A-A4FA6C176B92}"/>
                </a:ext>
              </a:extLst>
            </p:cNvPr>
            <p:cNvSpPr/>
            <p:nvPr/>
          </p:nvSpPr>
          <p:spPr>
            <a:xfrm rot="16200000">
              <a:off x="7114169" y="1950599"/>
              <a:ext cx="127250" cy="1073168"/>
            </a:xfrm>
            <a:prstGeom prst="rightBrace">
              <a:avLst>
                <a:gd name="adj1" fmla="val 54832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83" name="TextBox 582">
              <a:extLst>
                <a:ext uri="{FF2B5EF4-FFF2-40B4-BE49-F238E27FC236}">
                  <a16:creationId xmlns:a16="http://schemas.microsoft.com/office/drawing/2014/main" id="{C06CACA4-8EB3-8A44-0AA5-0A13BC1F19A2}"/>
                </a:ext>
              </a:extLst>
            </p:cNvPr>
            <p:cNvSpPr txBox="1"/>
            <p:nvPr/>
          </p:nvSpPr>
          <p:spPr>
            <a:xfrm>
              <a:off x="6876836" y="2244688"/>
              <a:ext cx="704507" cy="25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Expert3</a:t>
              </a:r>
            </a:p>
          </p:txBody>
        </p:sp>
        <p:sp>
          <p:nvSpPr>
            <p:cNvPr id="587" name="Rounded Rectangle 586">
              <a:extLst>
                <a:ext uri="{FF2B5EF4-FFF2-40B4-BE49-F238E27FC236}">
                  <a16:creationId xmlns:a16="http://schemas.microsoft.com/office/drawing/2014/main" id="{73EB99AC-40B3-A24D-3A5B-67C94F549A1C}"/>
                </a:ext>
              </a:extLst>
            </p:cNvPr>
            <p:cNvSpPr/>
            <p:nvPr/>
          </p:nvSpPr>
          <p:spPr>
            <a:xfrm>
              <a:off x="6196544" y="-5316"/>
              <a:ext cx="3904760" cy="1882153"/>
            </a:xfrm>
            <a:prstGeom prst="roundRect">
              <a:avLst>
                <a:gd name="adj" fmla="val 4390"/>
              </a:avLst>
            </a:prstGeom>
            <a:solidFill>
              <a:srgbClr val="EDE9ED">
                <a:alpha val="12941"/>
              </a:srgbClr>
            </a:solidFill>
            <a:ln>
              <a:solidFill>
                <a:srgbClr val="ED9B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588" name="Picture 587" descr="A picture containing different&#10;&#10;Description automatically generated">
              <a:extLst>
                <a:ext uri="{FF2B5EF4-FFF2-40B4-BE49-F238E27FC236}">
                  <a16:creationId xmlns:a16="http://schemas.microsoft.com/office/drawing/2014/main" id="{D290B45F-F2B2-DC75-5DB1-4D0EBAB3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2652" y="1106353"/>
              <a:ext cx="410474" cy="337027"/>
            </a:xfrm>
            <a:prstGeom prst="rect">
              <a:avLst/>
            </a:prstGeom>
          </p:spPr>
        </p:pic>
        <p:pic>
          <p:nvPicPr>
            <p:cNvPr id="591" name="Picture 590" descr="A close 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F261AB90-6012-7FAB-3C61-1A13D032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1848" y="1108811"/>
              <a:ext cx="410474" cy="337027"/>
            </a:xfrm>
            <a:prstGeom prst="rect">
              <a:avLst/>
            </a:prstGeom>
          </p:spPr>
        </p:pic>
        <p:pic>
          <p:nvPicPr>
            <p:cNvPr id="592" name="Picture 591" descr="A close up of a cat&#10;&#10;Description automatically generated with low confidence">
              <a:extLst>
                <a:ext uri="{FF2B5EF4-FFF2-40B4-BE49-F238E27FC236}">
                  <a16:creationId xmlns:a16="http://schemas.microsoft.com/office/drawing/2014/main" id="{68B45596-CBA5-32FD-C3D4-9E3D8DB4B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7899" y="1109101"/>
              <a:ext cx="410474" cy="337027"/>
            </a:xfrm>
            <a:prstGeom prst="rect">
              <a:avLst/>
            </a:prstGeom>
          </p:spPr>
        </p:pic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E189E5AD-D1AF-C2D6-F0BB-BD36EF9F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0117" y="1285276"/>
              <a:ext cx="407290" cy="36152"/>
            </a:xfrm>
            <a:prstGeom prst="rect">
              <a:avLst/>
            </a:prstGeom>
          </p:spPr>
        </p:pic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6582F18F-A520-69E1-83EA-F5F20B960104}"/>
                </a:ext>
              </a:extLst>
            </p:cNvPr>
            <p:cNvSpPr txBox="1"/>
            <p:nvPr/>
          </p:nvSpPr>
          <p:spPr>
            <a:xfrm>
              <a:off x="8509126" y="835374"/>
              <a:ext cx="704507" cy="25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Expert5</a:t>
              </a:r>
            </a:p>
          </p:txBody>
        </p:sp>
        <p:sp>
          <p:nvSpPr>
            <p:cNvPr id="599" name="Right Brace 598">
              <a:extLst>
                <a:ext uri="{FF2B5EF4-FFF2-40B4-BE49-F238E27FC236}">
                  <a16:creationId xmlns:a16="http://schemas.microsoft.com/office/drawing/2014/main" id="{B6F72C92-69BB-7459-9A90-E5F4C3C18853}"/>
                </a:ext>
              </a:extLst>
            </p:cNvPr>
            <p:cNvSpPr/>
            <p:nvPr/>
          </p:nvSpPr>
          <p:spPr>
            <a:xfrm rot="16200000">
              <a:off x="8711696" y="515737"/>
              <a:ext cx="162215" cy="1162938"/>
            </a:xfrm>
            <a:prstGeom prst="rightBrace">
              <a:avLst>
                <a:gd name="adj1" fmla="val 45811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0" name="Right Brace 599">
              <a:extLst>
                <a:ext uri="{FF2B5EF4-FFF2-40B4-BE49-F238E27FC236}">
                  <a16:creationId xmlns:a16="http://schemas.microsoft.com/office/drawing/2014/main" id="{A1FDC8AB-387D-D1C2-AC90-D27B3C9CBDAF}"/>
                </a:ext>
              </a:extLst>
            </p:cNvPr>
            <p:cNvSpPr/>
            <p:nvPr/>
          </p:nvSpPr>
          <p:spPr>
            <a:xfrm rot="5400000">
              <a:off x="7928941" y="113526"/>
              <a:ext cx="174546" cy="2710521"/>
            </a:xfrm>
            <a:prstGeom prst="rightBrace">
              <a:avLst>
                <a:gd name="adj1" fmla="val 45305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E669ED5B-E673-5904-B1CD-4346C1D7B997}"/>
                </a:ext>
              </a:extLst>
            </p:cNvPr>
            <p:cNvSpPr txBox="1"/>
            <p:nvPr/>
          </p:nvSpPr>
          <p:spPr>
            <a:xfrm>
              <a:off x="7233336" y="1510475"/>
              <a:ext cx="1905488" cy="25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Baseline (PCBM + E-LEN)</a:t>
              </a:r>
            </a:p>
          </p:txBody>
        </p:sp>
        <p:sp>
          <p:nvSpPr>
            <p:cNvPr id="603" name="Right Brace 602">
              <a:extLst>
                <a:ext uri="{FF2B5EF4-FFF2-40B4-BE49-F238E27FC236}">
                  <a16:creationId xmlns:a16="http://schemas.microsoft.com/office/drawing/2014/main" id="{352E8EC6-B1F9-76F1-0592-E385E31AE59E}"/>
                </a:ext>
              </a:extLst>
            </p:cNvPr>
            <p:cNvSpPr/>
            <p:nvPr/>
          </p:nvSpPr>
          <p:spPr>
            <a:xfrm rot="16200000">
              <a:off x="7231641" y="449437"/>
              <a:ext cx="130110" cy="1263432"/>
            </a:xfrm>
            <a:prstGeom prst="rightBrace">
              <a:avLst>
                <a:gd name="adj1" fmla="val 40218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33A73115-ABA7-DD8E-A749-90C5946822F1}"/>
                </a:ext>
              </a:extLst>
            </p:cNvPr>
            <p:cNvSpPr txBox="1"/>
            <p:nvPr/>
          </p:nvSpPr>
          <p:spPr>
            <a:xfrm>
              <a:off x="6994332" y="835374"/>
              <a:ext cx="704507" cy="25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Expert3</a:t>
              </a:r>
            </a:p>
          </p:txBody>
        </p:sp>
        <p:sp>
          <p:nvSpPr>
            <p:cNvPr id="605" name="Rounded Rectangular Callout 604">
              <a:extLst>
                <a:ext uri="{FF2B5EF4-FFF2-40B4-BE49-F238E27FC236}">
                  <a16:creationId xmlns:a16="http://schemas.microsoft.com/office/drawing/2014/main" id="{8FAE0E1E-1521-F83E-40B1-67032E4CC15D}"/>
                </a:ext>
              </a:extLst>
            </p:cNvPr>
            <p:cNvSpPr/>
            <p:nvPr/>
          </p:nvSpPr>
          <p:spPr>
            <a:xfrm>
              <a:off x="6272854" y="71074"/>
              <a:ext cx="3792392" cy="491038"/>
            </a:xfrm>
            <a:prstGeom prst="wedgeRoundRectCallout">
              <a:avLst>
                <a:gd name="adj1" fmla="val 16465"/>
                <a:gd name="adj2" fmla="val 107546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6" name="Rounded Rectangular Callout 605">
              <a:extLst>
                <a:ext uri="{FF2B5EF4-FFF2-40B4-BE49-F238E27FC236}">
                  <a16:creationId xmlns:a16="http://schemas.microsoft.com/office/drawing/2014/main" id="{5E92A883-CA93-D607-7ECD-78036829F82A}"/>
                </a:ext>
              </a:extLst>
            </p:cNvPr>
            <p:cNvSpPr/>
            <p:nvPr/>
          </p:nvSpPr>
          <p:spPr>
            <a:xfrm>
              <a:off x="6222242" y="593208"/>
              <a:ext cx="2278512" cy="238606"/>
            </a:xfrm>
            <a:prstGeom prst="wedgeRoundRectCallout">
              <a:avLst>
                <a:gd name="adj1" fmla="val 191"/>
                <a:gd name="adj2" fmla="val 7591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608" name="Picture 607">
              <a:extLst>
                <a:ext uri="{FF2B5EF4-FFF2-40B4-BE49-F238E27FC236}">
                  <a16:creationId xmlns:a16="http://schemas.microsoft.com/office/drawing/2014/main" id="{D3CC381E-BFA9-DB89-6F22-21216121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05816" y="1729159"/>
              <a:ext cx="2476346" cy="96764"/>
            </a:xfrm>
            <a:prstGeom prst="rect">
              <a:avLst/>
            </a:prstGeom>
          </p:spPr>
        </p:pic>
        <p:pic>
          <p:nvPicPr>
            <p:cNvPr id="609" name="Picture 608">
              <a:extLst>
                <a:ext uri="{FF2B5EF4-FFF2-40B4-BE49-F238E27FC236}">
                  <a16:creationId xmlns:a16="http://schemas.microsoft.com/office/drawing/2014/main" id="{3CF762A2-7439-1B46-C485-A41BC62C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34641" y="93769"/>
              <a:ext cx="3702590" cy="471932"/>
            </a:xfrm>
            <a:prstGeom prst="rect">
              <a:avLst/>
            </a:prstGeom>
          </p:spPr>
        </p:pic>
        <p:pic>
          <p:nvPicPr>
            <p:cNvPr id="610" name="Picture 609">
              <a:extLst>
                <a:ext uri="{FF2B5EF4-FFF2-40B4-BE49-F238E27FC236}">
                  <a16:creationId xmlns:a16="http://schemas.microsoft.com/office/drawing/2014/main" id="{5E37EB6A-B8DF-7570-1195-E52063036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7886" y="1979691"/>
              <a:ext cx="1939477" cy="231428"/>
            </a:xfrm>
            <a:prstGeom prst="rect">
              <a:avLst/>
            </a:prstGeom>
          </p:spPr>
        </p:pic>
        <p:pic>
          <p:nvPicPr>
            <p:cNvPr id="611" name="Picture 610">
              <a:extLst>
                <a:ext uri="{FF2B5EF4-FFF2-40B4-BE49-F238E27FC236}">
                  <a16:creationId xmlns:a16="http://schemas.microsoft.com/office/drawing/2014/main" id="{3EE13364-C835-CC71-2A5E-60C9EB372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29638" y="2015198"/>
              <a:ext cx="1734218" cy="84205"/>
            </a:xfrm>
            <a:prstGeom prst="rect">
              <a:avLst/>
            </a:prstGeom>
          </p:spPr>
        </p:pic>
        <p:pic>
          <p:nvPicPr>
            <p:cNvPr id="613" name="Picture 612">
              <a:extLst>
                <a:ext uri="{FF2B5EF4-FFF2-40B4-BE49-F238E27FC236}">
                  <a16:creationId xmlns:a16="http://schemas.microsoft.com/office/drawing/2014/main" id="{05E8F441-BFE6-0371-0233-3B2D3596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7670" y="661285"/>
              <a:ext cx="2219085" cy="94946"/>
            </a:xfrm>
            <a:prstGeom prst="rect">
              <a:avLst/>
            </a:prstGeom>
          </p:spPr>
        </p:pic>
        <p:pic>
          <p:nvPicPr>
            <p:cNvPr id="607" name="Picture 606">
              <a:extLst>
                <a:ext uri="{FF2B5EF4-FFF2-40B4-BE49-F238E27FC236}">
                  <a16:creationId xmlns:a16="http://schemas.microsoft.com/office/drawing/2014/main" id="{E271DF63-C26A-FD97-0AAC-BE7D6B3C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757202" y="3191305"/>
              <a:ext cx="2534406" cy="103238"/>
            </a:xfrm>
            <a:prstGeom prst="rect">
              <a:avLst/>
            </a:prstGeom>
          </p:spPr>
        </p:pic>
      </p:grpSp>
      <p:sp>
        <p:nvSpPr>
          <p:cNvPr id="420" name="TextBox 419">
            <a:extLst>
              <a:ext uri="{FF2B5EF4-FFF2-40B4-BE49-F238E27FC236}">
                <a16:creationId xmlns:a16="http://schemas.microsoft.com/office/drawing/2014/main" id="{DEBA89D4-AA64-AA83-F0EF-7A88A617000B}"/>
              </a:ext>
            </a:extLst>
          </p:cNvPr>
          <p:cNvSpPr txBox="1"/>
          <p:nvPr/>
        </p:nvSpPr>
        <p:spPr>
          <a:xfrm>
            <a:off x="1131088" y="3681056"/>
            <a:ext cx="382502" cy="21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817" name="TextBox 816">
            <a:extLst>
              <a:ext uri="{FF2B5EF4-FFF2-40B4-BE49-F238E27FC236}">
                <a16:creationId xmlns:a16="http://schemas.microsoft.com/office/drawing/2014/main" id="{34C27F22-1C7A-B03C-B0A0-46B0AA606069}"/>
              </a:ext>
            </a:extLst>
          </p:cNvPr>
          <p:cNvSpPr txBox="1"/>
          <p:nvPr/>
        </p:nvSpPr>
        <p:spPr>
          <a:xfrm>
            <a:off x="10051937" y="36314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(ii)</a:t>
            </a:r>
          </a:p>
        </p:txBody>
      </p: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CA5C0EA8-239E-96C2-A102-6EB76D131512}"/>
              </a:ext>
            </a:extLst>
          </p:cNvPr>
          <p:cNvCxnSpPr>
            <a:cxnSpLocks/>
          </p:cNvCxnSpPr>
          <p:nvPr/>
        </p:nvCxnSpPr>
        <p:spPr>
          <a:xfrm flipH="1" flipV="1">
            <a:off x="6683402" y="6209824"/>
            <a:ext cx="1749204" cy="39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" name="Rounded Rectangle 819">
            <a:extLst>
              <a:ext uri="{FF2B5EF4-FFF2-40B4-BE49-F238E27FC236}">
                <a16:creationId xmlns:a16="http://schemas.microsoft.com/office/drawing/2014/main" id="{6E6C8B44-636F-070E-9DBC-84AAD74E9151}"/>
              </a:ext>
            </a:extLst>
          </p:cNvPr>
          <p:cNvSpPr/>
          <p:nvPr/>
        </p:nvSpPr>
        <p:spPr>
          <a:xfrm>
            <a:off x="2723242" y="292135"/>
            <a:ext cx="5336919" cy="3404534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72DBA7A6-8B1D-7CCA-3762-365BEBC31ED0}"/>
              </a:ext>
            </a:extLst>
          </p:cNvPr>
          <p:cNvSpPr txBox="1"/>
          <p:nvPr/>
        </p:nvSpPr>
        <p:spPr>
          <a:xfrm>
            <a:off x="4235357" y="3740429"/>
            <a:ext cx="394737" cy="381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)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1917E4E-E2B8-BE54-056C-2A5CE6650397}"/>
              </a:ext>
            </a:extLst>
          </p:cNvPr>
          <p:cNvSpPr txBox="1"/>
          <p:nvPr/>
        </p:nvSpPr>
        <p:spPr>
          <a:xfrm>
            <a:off x="5025793" y="3424070"/>
            <a:ext cx="392133" cy="21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cxnSp>
        <p:nvCxnSpPr>
          <p:cNvPr id="622" name="Curved Connector 621">
            <a:extLst>
              <a:ext uri="{FF2B5EF4-FFF2-40B4-BE49-F238E27FC236}">
                <a16:creationId xmlns:a16="http://schemas.microsoft.com/office/drawing/2014/main" id="{A2126DDF-C98E-23A8-3166-BF684F869955}"/>
              </a:ext>
            </a:extLst>
          </p:cNvPr>
          <p:cNvCxnSpPr>
            <a:cxnSpLocks/>
            <a:stCxn id="740" idx="0"/>
            <a:endCxn id="634" idx="1"/>
          </p:cNvCxnSpPr>
          <p:nvPr/>
        </p:nvCxnSpPr>
        <p:spPr>
          <a:xfrm flipV="1">
            <a:off x="2627247" y="853869"/>
            <a:ext cx="382212" cy="67588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Curved Connector 626">
            <a:extLst>
              <a:ext uri="{FF2B5EF4-FFF2-40B4-BE49-F238E27FC236}">
                <a16:creationId xmlns:a16="http://schemas.microsoft.com/office/drawing/2014/main" id="{205F7A69-81A0-A248-4AE4-08BE9CDE96FF}"/>
              </a:ext>
            </a:extLst>
          </p:cNvPr>
          <p:cNvCxnSpPr>
            <a:cxnSpLocks/>
            <a:stCxn id="740" idx="0"/>
            <a:endCxn id="742" idx="2"/>
          </p:cNvCxnSpPr>
          <p:nvPr/>
        </p:nvCxnSpPr>
        <p:spPr>
          <a:xfrm>
            <a:off x="2627246" y="1529756"/>
            <a:ext cx="251837" cy="8301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0" name="Group 729">
            <a:extLst>
              <a:ext uri="{FF2B5EF4-FFF2-40B4-BE49-F238E27FC236}">
                <a16:creationId xmlns:a16="http://schemas.microsoft.com/office/drawing/2014/main" id="{F955DCC3-CF3F-ABB7-F749-0F9D7881608B}"/>
              </a:ext>
            </a:extLst>
          </p:cNvPr>
          <p:cNvGrpSpPr/>
          <p:nvPr/>
        </p:nvGrpSpPr>
        <p:grpSpPr>
          <a:xfrm>
            <a:off x="2509946" y="1682921"/>
            <a:ext cx="499700" cy="448095"/>
            <a:chOff x="2554746" y="1363990"/>
            <a:chExt cx="487427" cy="434318"/>
          </a:xfrm>
        </p:grpSpPr>
        <p:pic>
          <p:nvPicPr>
            <p:cNvPr id="628" name="Picture 627">
              <a:extLst>
                <a:ext uri="{FF2B5EF4-FFF2-40B4-BE49-F238E27FC236}">
                  <a16:creationId xmlns:a16="http://schemas.microsoft.com/office/drawing/2014/main" id="{9496577E-C630-8763-FFE1-61EAA2FFE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54746" y="1363990"/>
              <a:ext cx="487427" cy="217200"/>
            </a:xfrm>
            <a:prstGeom prst="rect">
              <a:avLst/>
            </a:prstGeom>
          </p:spPr>
        </p:pic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21161299-113F-8F88-CC54-01A1063FA027}"/>
                </a:ext>
              </a:extLst>
            </p:cNvPr>
            <p:cNvGrpSpPr/>
            <p:nvPr/>
          </p:nvGrpSpPr>
          <p:grpSpPr>
            <a:xfrm>
              <a:off x="2554746" y="1581191"/>
              <a:ext cx="487243" cy="217117"/>
              <a:chOff x="2950976" y="5765453"/>
              <a:chExt cx="612416" cy="282078"/>
            </a:xfrm>
          </p:grpSpPr>
          <p:pic>
            <p:nvPicPr>
              <p:cNvPr id="428" name="Picture 427">
                <a:extLst>
                  <a:ext uri="{FF2B5EF4-FFF2-40B4-BE49-F238E27FC236}">
                    <a16:creationId xmlns:a16="http://schemas.microsoft.com/office/drawing/2014/main" id="{C02E288C-C865-C1E7-F253-5F5D91F0E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57184" y="5765453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29" name="Picture 428">
                <a:extLst>
                  <a:ext uri="{FF2B5EF4-FFF2-40B4-BE49-F238E27FC236}">
                    <a16:creationId xmlns:a16="http://schemas.microsoft.com/office/drawing/2014/main" id="{ABDFF8CE-9AAD-D3A4-C8CB-584500D54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50976" y="5765453"/>
                <a:ext cx="306208" cy="282078"/>
              </a:xfrm>
              <a:prstGeom prst="rect">
                <a:avLst/>
              </a:prstGeom>
            </p:spPr>
          </p:pic>
        </p:grpSp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5BB36AE0-FD00-D02D-8025-F72320890497}"/>
              </a:ext>
            </a:extLst>
          </p:cNvPr>
          <p:cNvGrpSpPr/>
          <p:nvPr/>
        </p:nvGrpSpPr>
        <p:grpSpPr>
          <a:xfrm>
            <a:off x="2538918" y="1138087"/>
            <a:ext cx="494635" cy="228821"/>
            <a:chOff x="2990478" y="643566"/>
            <a:chExt cx="482486" cy="221786"/>
          </a:xfrm>
        </p:grpSpPr>
        <p:pic>
          <p:nvPicPr>
            <p:cNvPr id="630" name="Picture 629">
              <a:extLst>
                <a:ext uri="{FF2B5EF4-FFF2-40B4-BE49-F238E27FC236}">
                  <a16:creationId xmlns:a16="http://schemas.microsoft.com/office/drawing/2014/main" id="{272FCD03-4AD6-5A53-184F-DD27AE7B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28797" y="644524"/>
              <a:ext cx="244167" cy="220828"/>
            </a:xfrm>
            <a:prstGeom prst="rect">
              <a:avLst/>
            </a:prstGeom>
          </p:spPr>
        </p:pic>
        <p:pic>
          <p:nvPicPr>
            <p:cNvPr id="631" name="Picture 630">
              <a:extLst>
                <a:ext uri="{FF2B5EF4-FFF2-40B4-BE49-F238E27FC236}">
                  <a16:creationId xmlns:a16="http://schemas.microsoft.com/office/drawing/2014/main" id="{BB333CD7-5FFE-C2E6-B8E6-B37BC5640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990478" y="643566"/>
              <a:ext cx="244167" cy="220828"/>
            </a:xfrm>
            <a:prstGeom prst="rect">
              <a:avLst/>
            </a:prstGeom>
          </p:spPr>
        </p:pic>
      </p:grpSp>
      <p:cxnSp>
        <p:nvCxnSpPr>
          <p:cNvPr id="386" name="Curved Connector 385">
            <a:extLst>
              <a:ext uri="{FF2B5EF4-FFF2-40B4-BE49-F238E27FC236}">
                <a16:creationId xmlns:a16="http://schemas.microsoft.com/office/drawing/2014/main" id="{832818A0-A5E0-44CE-E4BB-A18F110829EF}"/>
              </a:ext>
            </a:extLst>
          </p:cNvPr>
          <p:cNvCxnSpPr>
            <a:cxnSpLocks/>
            <a:stCxn id="742" idx="0"/>
            <a:endCxn id="637" idx="1"/>
          </p:cNvCxnSpPr>
          <p:nvPr/>
        </p:nvCxnSpPr>
        <p:spPr>
          <a:xfrm flipV="1">
            <a:off x="3560720" y="1513641"/>
            <a:ext cx="248559" cy="84621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Picture 386">
            <a:extLst>
              <a:ext uri="{FF2B5EF4-FFF2-40B4-BE49-F238E27FC236}">
                <a16:creationId xmlns:a16="http://schemas.microsoft.com/office/drawing/2014/main" id="{50CD339A-F9C1-F177-077C-0C5F33B3FF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1333" y="1958662"/>
            <a:ext cx="499700" cy="224090"/>
          </a:xfrm>
          <a:prstGeom prst="rect">
            <a:avLst/>
          </a:prstGeom>
        </p:spPr>
      </p:pic>
      <p:cxnSp>
        <p:nvCxnSpPr>
          <p:cNvPr id="388" name="Curved Connector 387">
            <a:extLst>
              <a:ext uri="{FF2B5EF4-FFF2-40B4-BE49-F238E27FC236}">
                <a16:creationId xmlns:a16="http://schemas.microsoft.com/office/drawing/2014/main" id="{A479F202-D3F0-C5E7-CF00-62FA1148CDF6}"/>
              </a:ext>
            </a:extLst>
          </p:cNvPr>
          <p:cNvCxnSpPr>
            <a:cxnSpLocks/>
            <a:stCxn id="742" idx="0"/>
            <a:endCxn id="744" idx="2"/>
          </p:cNvCxnSpPr>
          <p:nvPr/>
        </p:nvCxnSpPr>
        <p:spPr>
          <a:xfrm>
            <a:off x="3560720" y="2359859"/>
            <a:ext cx="306264" cy="71454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388">
            <a:extLst>
              <a:ext uri="{FF2B5EF4-FFF2-40B4-BE49-F238E27FC236}">
                <a16:creationId xmlns:a16="http://schemas.microsoft.com/office/drawing/2014/main" id="{3E568A3E-9C78-5994-79FB-FB11F879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20" y="3055390"/>
            <a:ext cx="344936" cy="36307"/>
          </a:xfrm>
          <a:prstGeom prst="rect">
            <a:avLst/>
          </a:prstGeom>
        </p:spPr>
      </p:pic>
      <p:cxnSp>
        <p:nvCxnSpPr>
          <p:cNvPr id="395" name="Curved Connector 394">
            <a:extLst>
              <a:ext uri="{FF2B5EF4-FFF2-40B4-BE49-F238E27FC236}">
                <a16:creationId xmlns:a16="http://schemas.microsoft.com/office/drawing/2014/main" id="{02937031-D0F9-72CD-AEF0-0B6D4F20F23C}"/>
              </a:ext>
            </a:extLst>
          </p:cNvPr>
          <p:cNvCxnSpPr>
            <a:cxnSpLocks/>
            <a:stCxn id="747" idx="0"/>
            <a:endCxn id="391" idx="1"/>
          </p:cNvCxnSpPr>
          <p:nvPr/>
        </p:nvCxnSpPr>
        <p:spPr>
          <a:xfrm flipV="1">
            <a:off x="5616367" y="2554454"/>
            <a:ext cx="696189" cy="52987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A348FDD8-C946-B4B6-7B77-414923091179}"/>
              </a:ext>
            </a:extLst>
          </p:cNvPr>
          <p:cNvGrpSpPr/>
          <p:nvPr/>
        </p:nvGrpSpPr>
        <p:grpSpPr>
          <a:xfrm>
            <a:off x="5694641" y="2728579"/>
            <a:ext cx="500368" cy="224282"/>
            <a:chOff x="3291059" y="1990321"/>
            <a:chExt cx="488078" cy="217386"/>
          </a:xfrm>
        </p:grpSpPr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FE7EF34F-5ADE-FC26-78BC-20531FFEA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35516" y="1990321"/>
              <a:ext cx="243621" cy="217117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6206FF0A-0F92-D404-59E0-C78C65EA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91059" y="1990590"/>
              <a:ext cx="243621" cy="217117"/>
            </a:xfrm>
            <a:prstGeom prst="rect">
              <a:avLst/>
            </a:prstGeom>
          </p:spPr>
        </p:pic>
      </p:grpSp>
      <p:cxnSp>
        <p:nvCxnSpPr>
          <p:cNvPr id="401" name="Curved Connector 400">
            <a:extLst>
              <a:ext uri="{FF2B5EF4-FFF2-40B4-BE49-F238E27FC236}">
                <a16:creationId xmlns:a16="http://schemas.microsoft.com/office/drawing/2014/main" id="{F27A1430-8CB7-5C70-9905-3CE10C171480}"/>
              </a:ext>
            </a:extLst>
          </p:cNvPr>
          <p:cNvCxnSpPr>
            <a:cxnSpLocks/>
            <a:stCxn id="755" idx="3"/>
            <a:endCxn id="748" idx="2"/>
          </p:cNvCxnSpPr>
          <p:nvPr/>
        </p:nvCxnSpPr>
        <p:spPr>
          <a:xfrm>
            <a:off x="5581766" y="3078761"/>
            <a:ext cx="760818" cy="38402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7D5DE533-F1CB-92FF-ED46-EEDD3BA806DE}"/>
              </a:ext>
            </a:extLst>
          </p:cNvPr>
          <p:cNvCxnSpPr>
            <a:cxnSpLocks/>
            <a:stCxn id="408" idx="2"/>
            <a:endCxn id="414" idx="1"/>
          </p:cNvCxnSpPr>
          <p:nvPr/>
        </p:nvCxnSpPr>
        <p:spPr>
          <a:xfrm>
            <a:off x="1343251" y="2643542"/>
            <a:ext cx="2217" cy="141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46EF61F6-D7D9-3F65-28D5-E016530DACD5}"/>
              </a:ext>
            </a:extLst>
          </p:cNvPr>
          <p:cNvCxnSpPr>
            <a:cxnSpLocks/>
            <a:stCxn id="44" idx="3"/>
            <a:endCxn id="408" idx="0"/>
          </p:cNvCxnSpPr>
          <p:nvPr/>
        </p:nvCxnSpPr>
        <p:spPr>
          <a:xfrm>
            <a:off x="1343165" y="2029608"/>
            <a:ext cx="86" cy="13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7A47C20-5C7C-BE55-6DD4-A9A79A007448}"/>
              </a:ext>
            </a:extLst>
          </p:cNvPr>
          <p:cNvGrpSpPr/>
          <p:nvPr/>
        </p:nvGrpSpPr>
        <p:grpSpPr>
          <a:xfrm rot="5400000">
            <a:off x="1257645" y="-558190"/>
            <a:ext cx="498145" cy="2223952"/>
            <a:chOff x="49093" y="520883"/>
            <a:chExt cx="482829" cy="2169329"/>
          </a:xfrm>
        </p:grpSpPr>
        <p:sp>
          <p:nvSpPr>
            <p:cNvPr id="412" name="Rounded Rectangle 411">
              <a:extLst>
                <a:ext uri="{FF2B5EF4-FFF2-40B4-BE49-F238E27FC236}">
                  <a16:creationId xmlns:a16="http://schemas.microsoft.com/office/drawing/2014/main" id="{7DC40140-6D84-5764-AC59-9D610EEF179E}"/>
                </a:ext>
              </a:extLst>
            </p:cNvPr>
            <p:cNvSpPr/>
            <p:nvPr/>
          </p:nvSpPr>
          <p:spPr>
            <a:xfrm rot="16200000">
              <a:off x="-794157" y="1364133"/>
              <a:ext cx="2169329" cy="482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703D4DE4-03B0-7C28-24E0-DC19069E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16200000">
              <a:off x="-723264" y="1390517"/>
              <a:ext cx="2051868" cy="378809"/>
            </a:xfrm>
            <a:prstGeom prst="rect">
              <a:avLst/>
            </a:prstGeom>
          </p:spPr>
        </p:pic>
      </p:grpSp>
      <p:sp>
        <p:nvSpPr>
          <p:cNvPr id="414" name="Rounded Rectangle 413">
            <a:extLst>
              <a:ext uri="{FF2B5EF4-FFF2-40B4-BE49-F238E27FC236}">
                <a16:creationId xmlns:a16="http://schemas.microsoft.com/office/drawing/2014/main" id="{5958745C-C87C-A277-E6CD-B10FCF93D596}"/>
              </a:ext>
            </a:extLst>
          </p:cNvPr>
          <p:cNvSpPr/>
          <p:nvPr/>
        </p:nvSpPr>
        <p:spPr>
          <a:xfrm rot="5400000">
            <a:off x="892669" y="2205565"/>
            <a:ext cx="905598" cy="20649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F6D194-E300-ED1F-113A-5E3EADAC7B50}"/>
              </a:ext>
            </a:extLst>
          </p:cNvPr>
          <p:cNvSpPr/>
          <p:nvPr/>
        </p:nvSpPr>
        <p:spPr>
          <a:xfrm rot="5400000">
            <a:off x="842101" y="1121106"/>
            <a:ext cx="1002129" cy="8148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BE7D0C-A431-ECBF-D6AA-E507E2A3C54D}"/>
              </a:ext>
            </a:extLst>
          </p:cNvPr>
          <p:cNvGrpSpPr/>
          <p:nvPr/>
        </p:nvGrpSpPr>
        <p:grpSpPr>
          <a:xfrm>
            <a:off x="917659" y="1025701"/>
            <a:ext cx="842327" cy="1016218"/>
            <a:chOff x="4992246" y="4820601"/>
            <a:chExt cx="842327" cy="1016218"/>
          </a:xfrm>
        </p:grpSpPr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437446A1-2441-3B94-3221-40C880138F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95527" y="5488670"/>
              <a:ext cx="834130" cy="348149"/>
              <a:chOff x="4229873" y="3969560"/>
              <a:chExt cx="2291777" cy="1104495"/>
            </a:xfrm>
          </p:grpSpPr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F1A2ECEE-6027-9C70-1B45-71698CD50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33" name="Picture 432">
                <a:extLst>
                  <a:ext uri="{FF2B5EF4-FFF2-40B4-BE49-F238E27FC236}">
                    <a16:creationId xmlns:a16="http://schemas.microsoft.com/office/drawing/2014/main" id="{462FDE9E-4A84-FC02-575E-9C88FBA74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pic>
          <p:nvPicPr>
            <p:cNvPr id="619" name="Picture 618">
              <a:extLst>
                <a:ext uri="{FF2B5EF4-FFF2-40B4-BE49-F238E27FC236}">
                  <a16:creationId xmlns:a16="http://schemas.microsoft.com/office/drawing/2014/main" id="{63A201AF-B702-F569-728C-073B07A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00443" y="4820601"/>
              <a:ext cx="834130" cy="341266"/>
            </a:xfrm>
            <a:prstGeom prst="rect">
              <a:avLst/>
            </a:prstGeom>
          </p:spPr>
        </p:pic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0903E169-1C01-0986-B4A7-8A896735E4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92246" y="5152816"/>
              <a:ext cx="834129" cy="352092"/>
              <a:chOff x="4374941" y="1312669"/>
              <a:chExt cx="2253261" cy="1098229"/>
            </a:xfrm>
          </p:grpSpPr>
          <p:pic>
            <p:nvPicPr>
              <p:cNvPr id="430" name="Picture 429">
                <a:extLst>
                  <a:ext uri="{FF2B5EF4-FFF2-40B4-BE49-F238E27FC236}">
                    <a16:creationId xmlns:a16="http://schemas.microsoft.com/office/drawing/2014/main" id="{D8575A81-7061-0298-CE55-DBFE0F81C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83798" y="1313617"/>
                <a:ext cx="1144404" cy="1097281"/>
              </a:xfrm>
              <a:prstGeom prst="rect">
                <a:avLst/>
              </a:prstGeom>
            </p:spPr>
          </p:pic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701D1B9F-1002-1E97-A2F1-E3BC3DB59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74941" y="1312669"/>
                <a:ext cx="1144404" cy="1097281"/>
              </a:xfrm>
              <a:prstGeom prst="rect">
                <a:avLst/>
              </a:prstGeom>
            </p:spPr>
          </p:pic>
        </p:grpSp>
      </p:grp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C0EF226A-C7C4-476D-F805-2833F3064EF6}"/>
              </a:ext>
            </a:extLst>
          </p:cNvPr>
          <p:cNvCxnSpPr>
            <a:cxnSpLocks/>
            <a:stCxn id="44" idx="0"/>
            <a:endCxn id="740" idx="2"/>
          </p:cNvCxnSpPr>
          <p:nvPr/>
        </p:nvCxnSpPr>
        <p:spPr>
          <a:xfrm>
            <a:off x="1750603" y="1528544"/>
            <a:ext cx="192151" cy="1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DED32267-542A-606D-FCC3-0198A24D373C}"/>
              </a:ext>
            </a:extLst>
          </p:cNvPr>
          <p:cNvCxnSpPr>
            <a:cxnSpLocks/>
            <a:stCxn id="44" idx="2"/>
            <a:endCxn id="405" idx="3"/>
          </p:cNvCxnSpPr>
          <p:nvPr/>
        </p:nvCxnSpPr>
        <p:spPr>
          <a:xfrm flipH="1">
            <a:off x="704973" y="1528544"/>
            <a:ext cx="230755" cy="5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TextBox 418">
            <a:extLst>
              <a:ext uri="{FF2B5EF4-FFF2-40B4-BE49-F238E27FC236}">
                <a16:creationId xmlns:a16="http://schemas.microsoft.com/office/drawing/2014/main" id="{BE1AC6C3-B1AE-2F59-A290-5982DC077454}"/>
              </a:ext>
            </a:extLst>
          </p:cNvPr>
          <p:cNvSpPr txBox="1"/>
          <p:nvPr/>
        </p:nvSpPr>
        <p:spPr>
          <a:xfrm>
            <a:off x="221992" y="1768409"/>
            <a:ext cx="392133" cy="21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64EAB622-C4C2-E207-5165-5CF244099DAF}"/>
              </a:ext>
            </a:extLst>
          </p:cNvPr>
          <p:cNvCxnSpPr>
            <a:cxnSpLocks/>
            <a:stCxn id="391" idx="0"/>
            <a:endCxn id="411" idx="2"/>
          </p:cNvCxnSpPr>
          <p:nvPr/>
        </p:nvCxnSpPr>
        <p:spPr>
          <a:xfrm flipH="1" flipV="1">
            <a:off x="6575425" y="2159083"/>
            <a:ext cx="2506" cy="156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1" name="Group 780">
            <a:extLst>
              <a:ext uri="{FF2B5EF4-FFF2-40B4-BE49-F238E27FC236}">
                <a16:creationId xmlns:a16="http://schemas.microsoft.com/office/drawing/2014/main" id="{F45DB1F2-803C-D53D-07CB-3990DC660923}"/>
              </a:ext>
            </a:extLst>
          </p:cNvPr>
          <p:cNvGrpSpPr/>
          <p:nvPr/>
        </p:nvGrpSpPr>
        <p:grpSpPr>
          <a:xfrm>
            <a:off x="3809279" y="1236471"/>
            <a:ext cx="4216933" cy="524622"/>
            <a:chOff x="4023087" y="832085"/>
            <a:chExt cx="4113360" cy="508492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C6FEC9BF-6ABB-0A31-C445-362445636DA3}"/>
                </a:ext>
              </a:extLst>
            </p:cNvPr>
            <p:cNvSpPr/>
            <p:nvPr/>
          </p:nvSpPr>
          <p:spPr>
            <a:xfrm>
              <a:off x="4023087" y="869264"/>
              <a:ext cx="558020" cy="4629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13E0619B-2705-9E80-C435-38BBACCDBDCA}"/>
                </a:ext>
              </a:extLst>
            </p:cNvPr>
            <p:cNvSpPr txBox="1"/>
            <p:nvPr/>
          </p:nvSpPr>
          <p:spPr>
            <a:xfrm>
              <a:off x="4050115" y="832085"/>
              <a:ext cx="552555" cy="228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Expert2</a:t>
              </a:r>
            </a:p>
          </p:txBody>
        </p:sp>
        <p:pic>
          <p:nvPicPr>
            <p:cNvPr id="639" name="Graphic 638">
              <a:extLst>
                <a:ext uri="{FF2B5EF4-FFF2-40B4-BE49-F238E27FC236}">
                  <a16:creationId xmlns:a16="http://schemas.microsoft.com/office/drawing/2014/main" id="{644D9B84-D7FF-B437-A194-4E046C088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18411" y="1010667"/>
              <a:ext cx="331319" cy="311131"/>
            </a:xfrm>
            <a:prstGeom prst="rect">
              <a:avLst/>
            </a:prstGeom>
          </p:spPr>
        </p:pic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78628571-B24A-8E76-94F9-B0D0EEFE0018}"/>
                </a:ext>
              </a:extLst>
            </p:cNvPr>
            <p:cNvSpPr/>
            <p:nvPr/>
          </p:nvSpPr>
          <p:spPr>
            <a:xfrm>
              <a:off x="4721051" y="839336"/>
              <a:ext cx="3415396" cy="5012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E2A39C17-CA0E-FAEF-34E2-49A6E5B3E49A}"/>
                </a:ext>
              </a:extLst>
            </p:cNvPr>
            <p:cNvCxnSpPr>
              <a:cxnSpLocks/>
              <a:stCxn id="637" idx="3"/>
              <a:endCxn id="384" idx="1"/>
            </p:cNvCxnSpPr>
            <p:nvPr/>
          </p:nvCxnSpPr>
          <p:spPr>
            <a:xfrm flipV="1">
              <a:off x="4581107" y="1089957"/>
              <a:ext cx="139944" cy="10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6B7ABE05-6BA7-1657-ECDA-77B644E3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794769" y="894372"/>
              <a:ext cx="3296847" cy="381039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9BF4929-378C-2FAC-032C-ED6224510AC2}"/>
              </a:ext>
            </a:extLst>
          </p:cNvPr>
          <p:cNvGrpSpPr/>
          <p:nvPr/>
        </p:nvGrpSpPr>
        <p:grpSpPr>
          <a:xfrm>
            <a:off x="923311" y="2131016"/>
            <a:ext cx="839879" cy="512526"/>
            <a:chOff x="1019635" y="2222682"/>
            <a:chExt cx="839879" cy="512526"/>
          </a:xfrm>
        </p:grpSpPr>
        <p:sp>
          <p:nvSpPr>
            <p:cNvPr id="408" name="Rounded Rectangle 407">
              <a:extLst>
                <a:ext uri="{FF2B5EF4-FFF2-40B4-BE49-F238E27FC236}">
                  <a16:creationId xmlns:a16="http://schemas.microsoft.com/office/drawing/2014/main" id="{AC1C34F4-D5CA-E93F-B183-D1460B84D968}"/>
                </a:ext>
              </a:extLst>
            </p:cNvPr>
            <p:cNvSpPr/>
            <p:nvPr/>
          </p:nvSpPr>
          <p:spPr>
            <a:xfrm>
              <a:off x="1019635" y="2253855"/>
              <a:ext cx="839879" cy="4813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671A6AE5-F4B9-B5B6-4C2A-57A75CB30EF6}"/>
                </a:ext>
              </a:extLst>
            </p:cNvPr>
            <p:cNvSpPr txBox="1"/>
            <p:nvPr/>
          </p:nvSpPr>
          <p:spPr>
            <a:xfrm>
              <a:off x="1031306" y="2222682"/>
              <a:ext cx="8018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 PCBM + E-LEN</a:t>
              </a:r>
            </a:p>
          </p:txBody>
        </p:sp>
        <p:pic>
          <p:nvPicPr>
            <p:cNvPr id="426" name="Graphic 425">
              <a:extLst>
                <a:ext uri="{FF2B5EF4-FFF2-40B4-BE49-F238E27FC236}">
                  <a16:creationId xmlns:a16="http://schemas.microsoft.com/office/drawing/2014/main" id="{573E5664-EE77-430C-DA24-95DD09BE5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83865" y="2365307"/>
              <a:ext cx="303189" cy="284693"/>
            </a:xfrm>
            <a:prstGeom prst="rect">
              <a:avLst/>
            </a:prstGeom>
          </p:spPr>
        </p:pic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0DAA9F16-878D-F153-75C4-0453FF66869A}"/>
              </a:ext>
            </a:extLst>
          </p:cNvPr>
          <p:cNvGrpSpPr/>
          <p:nvPr/>
        </p:nvGrpSpPr>
        <p:grpSpPr>
          <a:xfrm>
            <a:off x="3009458" y="563483"/>
            <a:ext cx="4298818" cy="576820"/>
            <a:chOff x="3273632" y="87631"/>
            <a:chExt cx="4193234" cy="559085"/>
          </a:xfrm>
        </p:grpSpPr>
        <p:cxnSp>
          <p:nvCxnSpPr>
            <p:cNvPr id="621" name="Straight Arrow Connector 620">
              <a:extLst>
                <a:ext uri="{FF2B5EF4-FFF2-40B4-BE49-F238E27FC236}">
                  <a16:creationId xmlns:a16="http://schemas.microsoft.com/office/drawing/2014/main" id="{D8E7572A-D452-8E27-EA1D-A8541219820A}"/>
                </a:ext>
              </a:extLst>
            </p:cNvPr>
            <p:cNvCxnSpPr>
              <a:cxnSpLocks/>
              <a:stCxn id="634" idx="3"/>
            </p:cNvCxnSpPr>
            <p:nvPr/>
          </p:nvCxnSpPr>
          <p:spPr>
            <a:xfrm flipV="1">
              <a:off x="3833818" y="366315"/>
              <a:ext cx="199326" cy="2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4" name="Rounded Rectangle 633">
              <a:extLst>
                <a:ext uri="{FF2B5EF4-FFF2-40B4-BE49-F238E27FC236}">
                  <a16:creationId xmlns:a16="http://schemas.microsoft.com/office/drawing/2014/main" id="{E5FD2429-4CE0-D126-62E3-ED68D0D7F62E}"/>
                </a:ext>
              </a:extLst>
            </p:cNvPr>
            <p:cNvSpPr/>
            <p:nvPr/>
          </p:nvSpPr>
          <p:spPr>
            <a:xfrm>
              <a:off x="3273632" y="137619"/>
              <a:ext cx="560187" cy="4629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AD3D916-C57B-AD3A-28AF-0518939C936C}"/>
                </a:ext>
              </a:extLst>
            </p:cNvPr>
            <p:cNvSpPr txBox="1"/>
            <p:nvPr/>
          </p:nvSpPr>
          <p:spPr>
            <a:xfrm>
              <a:off x="3293131" y="116293"/>
              <a:ext cx="586854" cy="228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Expert1</a:t>
              </a:r>
            </a:p>
          </p:txBody>
        </p:sp>
        <p:pic>
          <p:nvPicPr>
            <p:cNvPr id="636" name="Graphic 635">
              <a:extLst>
                <a:ext uri="{FF2B5EF4-FFF2-40B4-BE49-F238E27FC236}">
                  <a16:creationId xmlns:a16="http://schemas.microsoft.com/office/drawing/2014/main" id="{70782E6F-1FE2-045F-7CE0-5BA270C9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379510" y="289426"/>
              <a:ext cx="332606" cy="311132"/>
            </a:xfrm>
            <a:prstGeom prst="rect">
              <a:avLst/>
            </a:prstGeom>
          </p:spPr>
        </p:pic>
        <p:sp>
          <p:nvSpPr>
            <p:cNvPr id="402" name="Rounded Rectangle 401">
              <a:extLst>
                <a:ext uri="{FF2B5EF4-FFF2-40B4-BE49-F238E27FC236}">
                  <a16:creationId xmlns:a16="http://schemas.microsoft.com/office/drawing/2014/main" id="{B3B267C6-C516-70F8-07F9-CE02A2664A98}"/>
                </a:ext>
              </a:extLst>
            </p:cNvPr>
            <p:cNvSpPr/>
            <p:nvPr/>
          </p:nvSpPr>
          <p:spPr>
            <a:xfrm>
              <a:off x="4051470" y="87631"/>
              <a:ext cx="3415396" cy="55908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AB9C51C4-968A-A1D7-3DD1-BDF0F7E5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194035" y="110493"/>
              <a:ext cx="3130267" cy="514481"/>
            </a:xfrm>
            <a:prstGeom prst="rect">
              <a:avLst/>
            </a:prstGeom>
          </p:spPr>
        </p:pic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BBB9DB5A-F3B0-65B7-B361-F4C8C5D9803D}"/>
              </a:ext>
            </a:extLst>
          </p:cNvPr>
          <p:cNvGrpSpPr/>
          <p:nvPr/>
        </p:nvGrpSpPr>
        <p:grpSpPr>
          <a:xfrm>
            <a:off x="1942755" y="1356148"/>
            <a:ext cx="684492" cy="347214"/>
            <a:chOff x="2749091" y="4577560"/>
            <a:chExt cx="667680" cy="336539"/>
          </a:xfrm>
        </p:grpSpPr>
        <p:sp>
          <p:nvSpPr>
            <p:cNvPr id="740" name="Trapezoid 739">
              <a:extLst>
                <a:ext uri="{FF2B5EF4-FFF2-40B4-BE49-F238E27FC236}">
                  <a16:creationId xmlns:a16="http://schemas.microsoft.com/office/drawing/2014/main" id="{4909595D-7281-EB67-DB96-07B70C788F3C}"/>
                </a:ext>
              </a:extLst>
            </p:cNvPr>
            <p:cNvSpPr/>
            <p:nvPr/>
          </p:nvSpPr>
          <p:spPr>
            <a:xfrm rot="5400000">
              <a:off x="2914661" y="4411990"/>
              <a:ext cx="336539" cy="667680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1" name="Picture 740">
              <a:extLst>
                <a:ext uri="{FF2B5EF4-FFF2-40B4-BE49-F238E27FC236}">
                  <a16:creationId xmlns:a16="http://schemas.microsoft.com/office/drawing/2014/main" id="{D3714C78-118A-F085-0EB4-36280F6E9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769717" y="4663183"/>
              <a:ext cx="579730" cy="166180"/>
            </a:xfrm>
            <a:prstGeom prst="rect">
              <a:avLst/>
            </a:prstGeom>
          </p:spPr>
        </p:pic>
      </p:grp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9D29387F-5157-F8D1-DD0A-FC464504CE1F}"/>
              </a:ext>
            </a:extLst>
          </p:cNvPr>
          <p:cNvGrpSpPr/>
          <p:nvPr/>
        </p:nvGrpSpPr>
        <p:grpSpPr>
          <a:xfrm>
            <a:off x="2879082" y="2207341"/>
            <a:ext cx="681638" cy="305037"/>
            <a:chOff x="4101264" y="5094818"/>
            <a:chExt cx="664896" cy="295658"/>
          </a:xfrm>
        </p:grpSpPr>
        <p:sp>
          <p:nvSpPr>
            <p:cNvPr id="742" name="Trapezoid 741">
              <a:extLst>
                <a:ext uri="{FF2B5EF4-FFF2-40B4-BE49-F238E27FC236}">
                  <a16:creationId xmlns:a16="http://schemas.microsoft.com/office/drawing/2014/main" id="{4C8DE1DF-B700-ED70-BEA6-21C079EA6853}"/>
                </a:ext>
              </a:extLst>
            </p:cNvPr>
            <p:cNvSpPr/>
            <p:nvPr/>
          </p:nvSpPr>
          <p:spPr>
            <a:xfrm rot="5400000">
              <a:off x="4285883" y="4910199"/>
              <a:ext cx="295658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3" name="Picture 742">
              <a:extLst>
                <a:ext uri="{FF2B5EF4-FFF2-40B4-BE49-F238E27FC236}">
                  <a16:creationId xmlns:a16="http://schemas.microsoft.com/office/drawing/2014/main" id="{4D737F6B-195D-1BCC-086B-E90C3465A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142711" y="5165130"/>
              <a:ext cx="582003" cy="166832"/>
            </a:xfrm>
            <a:prstGeom prst="rect">
              <a:avLst/>
            </a:prstGeom>
          </p:spPr>
        </p:pic>
      </p:grpSp>
      <p:grpSp>
        <p:nvGrpSpPr>
          <p:cNvPr id="758" name="Group 757">
            <a:extLst>
              <a:ext uri="{FF2B5EF4-FFF2-40B4-BE49-F238E27FC236}">
                <a16:creationId xmlns:a16="http://schemas.microsoft.com/office/drawing/2014/main" id="{90B63813-02AE-9761-0273-8F0166710BCB}"/>
              </a:ext>
            </a:extLst>
          </p:cNvPr>
          <p:cNvGrpSpPr/>
          <p:nvPr/>
        </p:nvGrpSpPr>
        <p:grpSpPr>
          <a:xfrm>
            <a:off x="3866984" y="2900799"/>
            <a:ext cx="681638" cy="347212"/>
            <a:chOff x="5205018" y="5627092"/>
            <a:chExt cx="664896" cy="336537"/>
          </a:xfrm>
        </p:grpSpPr>
        <p:sp>
          <p:nvSpPr>
            <p:cNvPr id="744" name="Trapezoid 743">
              <a:extLst>
                <a:ext uri="{FF2B5EF4-FFF2-40B4-BE49-F238E27FC236}">
                  <a16:creationId xmlns:a16="http://schemas.microsoft.com/office/drawing/2014/main" id="{8953D655-C019-4818-8DB8-E7B187E6DF9F}"/>
                </a:ext>
              </a:extLst>
            </p:cNvPr>
            <p:cNvSpPr/>
            <p:nvPr/>
          </p:nvSpPr>
          <p:spPr>
            <a:xfrm rot="5400000">
              <a:off x="5369197" y="5462913"/>
              <a:ext cx="336537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6" name="Picture 745">
              <a:extLst>
                <a:ext uri="{FF2B5EF4-FFF2-40B4-BE49-F238E27FC236}">
                  <a16:creationId xmlns:a16="http://schemas.microsoft.com/office/drawing/2014/main" id="{B8917F12-517B-B9D6-9E53-09ED85A8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250579" y="5711945"/>
              <a:ext cx="582003" cy="166832"/>
            </a:xfrm>
            <a:prstGeom prst="rect">
              <a:avLst/>
            </a:prstGeom>
          </p:spPr>
        </p:pic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CA1A26C9-572E-7CDC-420B-A242DC99DF59}"/>
              </a:ext>
            </a:extLst>
          </p:cNvPr>
          <p:cNvGrpSpPr/>
          <p:nvPr/>
        </p:nvGrpSpPr>
        <p:grpSpPr>
          <a:xfrm>
            <a:off x="6342584" y="3290148"/>
            <a:ext cx="681638" cy="345276"/>
            <a:chOff x="7211516" y="5713148"/>
            <a:chExt cx="664896" cy="334660"/>
          </a:xfrm>
        </p:grpSpPr>
        <p:sp>
          <p:nvSpPr>
            <p:cNvPr id="748" name="Trapezoid 747">
              <a:extLst>
                <a:ext uri="{FF2B5EF4-FFF2-40B4-BE49-F238E27FC236}">
                  <a16:creationId xmlns:a16="http://schemas.microsoft.com/office/drawing/2014/main" id="{EDA6881D-9035-53F5-F333-E743C486CCCE}"/>
                </a:ext>
              </a:extLst>
            </p:cNvPr>
            <p:cNvSpPr/>
            <p:nvPr/>
          </p:nvSpPr>
          <p:spPr>
            <a:xfrm rot="5400000">
              <a:off x="7376634" y="5548030"/>
              <a:ext cx="334660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1" name="Picture 750">
              <a:extLst>
                <a:ext uri="{FF2B5EF4-FFF2-40B4-BE49-F238E27FC236}">
                  <a16:creationId xmlns:a16="http://schemas.microsoft.com/office/drawing/2014/main" id="{1F212039-345E-67F0-F6E8-6A9190E09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7284986" y="5797877"/>
              <a:ext cx="517955" cy="165202"/>
            </a:xfrm>
            <a:prstGeom prst="rect">
              <a:avLst/>
            </a:prstGeom>
          </p:spPr>
        </p:pic>
      </p:grp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ECE5908C-7A14-76F4-7C81-059D878EABDF}"/>
              </a:ext>
            </a:extLst>
          </p:cNvPr>
          <p:cNvGrpSpPr/>
          <p:nvPr/>
        </p:nvGrpSpPr>
        <p:grpSpPr>
          <a:xfrm>
            <a:off x="5025793" y="2932530"/>
            <a:ext cx="590574" cy="303599"/>
            <a:chOff x="6252486" y="5619833"/>
            <a:chExt cx="576069" cy="294265"/>
          </a:xfrm>
        </p:grpSpPr>
        <p:sp>
          <p:nvSpPr>
            <p:cNvPr id="747" name="Trapezoid 746">
              <a:extLst>
                <a:ext uri="{FF2B5EF4-FFF2-40B4-BE49-F238E27FC236}">
                  <a16:creationId xmlns:a16="http://schemas.microsoft.com/office/drawing/2014/main" id="{5D7D41A5-9D25-F3CB-8D93-333CBF031200}"/>
                </a:ext>
              </a:extLst>
            </p:cNvPr>
            <p:cNvSpPr/>
            <p:nvPr/>
          </p:nvSpPr>
          <p:spPr>
            <a:xfrm rot="5400000">
              <a:off x="6393388" y="5478931"/>
              <a:ext cx="294265" cy="576069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5" name="Picture 754">
              <a:extLst>
                <a:ext uri="{FF2B5EF4-FFF2-40B4-BE49-F238E27FC236}">
                  <a16:creationId xmlns:a16="http://schemas.microsoft.com/office/drawing/2014/main" id="{8693BB12-4FCC-B8A7-EF71-F6632862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276851" y="5678967"/>
              <a:ext cx="517953" cy="165202"/>
            </a:xfrm>
            <a:prstGeom prst="rect">
              <a:avLst/>
            </a:prstGeom>
          </p:spPr>
        </p:pic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3D73E083-9EC5-EBBB-5822-6778A2325652}"/>
              </a:ext>
            </a:extLst>
          </p:cNvPr>
          <p:cNvGrpSpPr/>
          <p:nvPr/>
        </p:nvGrpSpPr>
        <p:grpSpPr>
          <a:xfrm>
            <a:off x="3471004" y="2582659"/>
            <a:ext cx="499511" cy="224004"/>
            <a:chOff x="4670079" y="1943571"/>
            <a:chExt cx="487242" cy="217117"/>
          </a:xfrm>
        </p:grpSpPr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195858BC-D11B-202B-204A-AE06D066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670079" y="1943571"/>
              <a:ext cx="243621" cy="217117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BBB15EE2-F186-CA62-A468-7A01A0F07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13700" y="1943571"/>
              <a:ext cx="243621" cy="217117"/>
            </a:xfrm>
            <a:prstGeom prst="rect">
              <a:avLst/>
            </a:prstGeom>
          </p:spPr>
        </p:pic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47B083E-C7A7-6265-A2EA-3A691DA6BEF2}"/>
              </a:ext>
            </a:extLst>
          </p:cNvPr>
          <p:cNvGrpSpPr/>
          <p:nvPr/>
        </p:nvGrpSpPr>
        <p:grpSpPr>
          <a:xfrm>
            <a:off x="5474848" y="1813807"/>
            <a:ext cx="2201153" cy="345276"/>
            <a:chOff x="5698426" y="1559149"/>
            <a:chExt cx="2147090" cy="334660"/>
          </a:xfrm>
        </p:grpSpPr>
        <p:sp>
          <p:nvSpPr>
            <p:cNvPr id="411" name="Rounded Rectangle 410">
              <a:extLst>
                <a:ext uri="{FF2B5EF4-FFF2-40B4-BE49-F238E27FC236}">
                  <a16:creationId xmlns:a16="http://schemas.microsoft.com/office/drawing/2014/main" id="{F6D4F113-334E-BEB0-AFD7-667AEB1D41F2}"/>
                </a:ext>
              </a:extLst>
            </p:cNvPr>
            <p:cNvSpPr/>
            <p:nvPr/>
          </p:nvSpPr>
          <p:spPr>
            <a:xfrm>
              <a:off x="5698426" y="1559149"/>
              <a:ext cx="2147090" cy="3346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15DF5FDC-A275-6DC6-1AFC-8FF8F75D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26303" y="1610102"/>
              <a:ext cx="2021078" cy="238353"/>
            </a:xfrm>
            <a:prstGeom prst="rect">
              <a:avLst/>
            </a:prstGeom>
          </p:spPr>
        </p:pic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45C89A46-79E6-22D9-98E6-E2C09ADB7ED8}"/>
              </a:ext>
            </a:extLst>
          </p:cNvPr>
          <p:cNvGrpSpPr/>
          <p:nvPr/>
        </p:nvGrpSpPr>
        <p:grpSpPr>
          <a:xfrm>
            <a:off x="6312556" y="2302513"/>
            <a:ext cx="641312" cy="494336"/>
            <a:chOff x="6020209" y="1966909"/>
            <a:chExt cx="625561" cy="479137"/>
          </a:xfrm>
        </p:grpSpPr>
        <p:sp>
          <p:nvSpPr>
            <p:cNvPr id="391" name="Rounded Rectangle 390">
              <a:extLst>
                <a:ext uri="{FF2B5EF4-FFF2-40B4-BE49-F238E27FC236}">
                  <a16:creationId xmlns:a16="http://schemas.microsoft.com/office/drawing/2014/main" id="{23475FD6-932C-9EDE-5B5E-BC8F6ACDC211}"/>
                </a:ext>
              </a:extLst>
            </p:cNvPr>
            <p:cNvSpPr/>
            <p:nvPr/>
          </p:nvSpPr>
          <p:spPr>
            <a:xfrm>
              <a:off x="6020209" y="1979634"/>
              <a:ext cx="517711" cy="4629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E7CC957D-922E-2B98-5BD7-BD022844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138409" y="2134914"/>
              <a:ext cx="307387" cy="311132"/>
            </a:xfrm>
            <a:prstGeom prst="rect">
              <a:avLst/>
            </a:prstGeom>
          </p:spPr>
        </p:pic>
        <p:sp>
          <p:nvSpPr>
            <p:cNvPr id="773" name="TextBox 772">
              <a:extLst>
                <a:ext uri="{FF2B5EF4-FFF2-40B4-BE49-F238E27FC236}">
                  <a16:creationId xmlns:a16="http://schemas.microsoft.com/office/drawing/2014/main" id="{73035DFC-7560-14C3-790A-2055474A3F27}"/>
                </a:ext>
              </a:extLst>
            </p:cNvPr>
            <p:cNvSpPr txBox="1"/>
            <p:nvPr/>
          </p:nvSpPr>
          <p:spPr>
            <a:xfrm>
              <a:off x="6049499" y="1966909"/>
              <a:ext cx="596271" cy="228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Expert4</a:t>
              </a:r>
            </a:p>
          </p:txBody>
        </p:sp>
      </p:grp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3C5BEB1C-604E-9F5D-D6C3-1B1F3523C2F4}"/>
              </a:ext>
            </a:extLst>
          </p:cNvPr>
          <p:cNvCxnSpPr>
            <a:cxnSpLocks/>
          </p:cNvCxnSpPr>
          <p:nvPr/>
        </p:nvCxnSpPr>
        <p:spPr>
          <a:xfrm>
            <a:off x="8120480" y="196473"/>
            <a:ext cx="0" cy="3734480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" name="TextBox 820">
            <a:extLst>
              <a:ext uri="{FF2B5EF4-FFF2-40B4-BE49-F238E27FC236}">
                <a16:creationId xmlns:a16="http://schemas.microsoft.com/office/drawing/2014/main" id="{BD117B3D-1CAC-5729-BE85-CE64671F75F9}"/>
              </a:ext>
            </a:extLst>
          </p:cNvPr>
          <p:cNvSpPr txBox="1"/>
          <p:nvPr/>
        </p:nvSpPr>
        <p:spPr>
          <a:xfrm>
            <a:off x="4207802" y="196473"/>
            <a:ext cx="2441713" cy="381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Route Interpret Repeat</a:t>
            </a:r>
          </a:p>
        </p:txBody>
      </p:sp>
      <p:sp>
        <p:nvSpPr>
          <p:cNvPr id="405" name="Rounded Rectangle 404">
            <a:extLst>
              <a:ext uri="{FF2B5EF4-FFF2-40B4-BE49-F238E27FC236}">
                <a16:creationId xmlns:a16="http://schemas.microsoft.com/office/drawing/2014/main" id="{B0148CCC-36B7-D437-9BF7-FCB9B20C96DF}"/>
              </a:ext>
            </a:extLst>
          </p:cNvPr>
          <p:cNvSpPr/>
          <p:nvPr/>
        </p:nvSpPr>
        <p:spPr>
          <a:xfrm>
            <a:off x="144330" y="1276228"/>
            <a:ext cx="560643" cy="5165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6" name="Graphic 405">
            <a:extLst>
              <a:ext uri="{FF2B5EF4-FFF2-40B4-BE49-F238E27FC236}">
                <a16:creationId xmlns:a16="http://schemas.microsoft.com/office/drawing/2014/main" id="{1C852624-7E64-F621-A31D-67344EAA07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6648" y="1418670"/>
            <a:ext cx="303189" cy="284693"/>
          </a:xfrm>
          <a:prstGeom prst="rect">
            <a:avLst/>
          </a:prstGeom>
        </p:spPr>
      </p:pic>
      <p:sp>
        <p:nvSpPr>
          <p:cNvPr id="407" name="TextBox 406">
            <a:extLst>
              <a:ext uri="{FF2B5EF4-FFF2-40B4-BE49-F238E27FC236}">
                <a16:creationId xmlns:a16="http://schemas.microsoft.com/office/drawing/2014/main" id="{46176CFE-C36D-8F4A-28C2-1B65CE9B199C}"/>
              </a:ext>
            </a:extLst>
          </p:cNvPr>
          <p:cNvSpPr txBox="1"/>
          <p:nvPr/>
        </p:nvSpPr>
        <p:spPr>
          <a:xfrm>
            <a:off x="0" y="1244005"/>
            <a:ext cx="11216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/>
              <a:t>    CBM + E-LEN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44C4C7-7E50-EDB6-B645-A3C849986F3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83127" y="2829894"/>
            <a:ext cx="1921623" cy="856244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63C7069-0974-B558-D372-5C203A3959FC}"/>
              </a:ext>
            </a:extLst>
          </p:cNvPr>
          <p:cNvCxnSpPr>
            <a:cxnSpLocks/>
            <a:stCxn id="405" idx="0"/>
            <a:endCxn id="412" idx="1"/>
          </p:cNvCxnSpPr>
          <p:nvPr/>
        </p:nvCxnSpPr>
        <p:spPr>
          <a:xfrm rot="16200000" flipV="1">
            <a:off x="48477" y="900053"/>
            <a:ext cx="722441" cy="29910"/>
          </a:xfrm>
          <a:prstGeom prst="bentConnector4">
            <a:avLst>
              <a:gd name="adj1" fmla="val 32762"/>
              <a:gd name="adj2" fmla="val 1274921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8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54524FAD-5C46-CF8F-EB20-6C0B3083222A}"/>
              </a:ext>
            </a:extLst>
          </p:cNvPr>
          <p:cNvSpPr txBox="1"/>
          <p:nvPr/>
        </p:nvSpPr>
        <p:spPr>
          <a:xfrm>
            <a:off x="4917160" y="2515086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8261E5-1A6A-F4FD-6966-2D9F16800F9D}"/>
              </a:ext>
            </a:extLst>
          </p:cNvPr>
          <p:cNvSpPr txBox="1"/>
          <p:nvPr/>
        </p:nvSpPr>
        <p:spPr>
          <a:xfrm>
            <a:off x="2389071" y="2508493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0FFBC77-C2FF-B8A2-3B82-B63E34A974DC}"/>
              </a:ext>
            </a:extLst>
          </p:cNvPr>
          <p:cNvSpPr txBox="1"/>
          <p:nvPr/>
        </p:nvSpPr>
        <p:spPr>
          <a:xfrm>
            <a:off x="2397085" y="5108859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6D0218B-A76D-1ABA-037E-47B6BCB1FCB1}"/>
              </a:ext>
            </a:extLst>
          </p:cNvPr>
          <p:cNvSpPr txBox="1"/>
          <p:nvPr/>
        </p:nvSpPr>
        <p:spPr>
          <a:xfrm>
            <a:off x="4917160" y="5108859"/>
            <a:ext cx="357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DFA60-1E19-3F2D-471D-92F45693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474" y="2839018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A6E057-604F-107A-534E-AA4C1553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73" y="2839018"/>
            <a:ext cx="2318197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B0309C-8F74-A1EF-C82B-1938A1AB7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73" y="292178"/>
            <a:ext cx="2535528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D2DB6-162E-EC68-D8DF-FC64ED8DD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474" y="292178"/>
            <a:ext cx="243491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56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2C8261E5-1A6A-F4FD-6966-2D9F16800F9D}"/>
              </a:ext>
            </a:extLst>
          </p:cNvPr>
          <p:cNvSpPr txBox="1"/>
          <p:nvPr/>
        </p:nvSpPr>
        <p:spPr>
          <a:xfrm>
            <a:off x="1239900" y="5278310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F61174-9E38-59F9-1AA3-10AB23156116}"/>
              </a:ext>
            </a:extLst>
          </p:cNvPr>
          <p:cNvSpPr txBox="1"/>
          <p:nvPr/>
        </p:nvSpPr>
        <p:spPr>
          <a:xfrm>
            <a:off x="3598853" y="5278310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4524FAD-5C46-CF8F-EB20-6C0B3083222A}"/>
              </a:ext>
            </a:extLst>
          </p:cNvPr>
          <p:cNvSpPr txBox="1"/>
          <p:nvPr/>
        </p:nvSpPr>
        <p:spPr>
          <a:xfrm>
            <a:off x="6005041" y="5278310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0FFBC77-C2FF-B8A2-3B82-B63E34A974DC}"/>
              </a:ext>
            </a:extLst>
          </p:cNvPr>
          <p:cNvSpPr txBox="1"/>
          <p:nvPr/>
        </p:nvSpPr>
        <p:spPr>
          <a:xfrm>
            <a:off x="8376081" y="5278310"/>
            <a:ext cx="357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DD0B60-F7BB-9BFF-FC5C-51212C628BA3}"/>
              </a:ext>
            </a:extLst>
          </p:cNvPr>
          <p:cNvSpPr txBox="1"/>
          <p:nvPr/>
        </p:nvSpPr>
        <p:spPr>
          <a:xfrm>
            <a:off x="10952100" y="527830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6D0218B-A76D-1ABA-037E-47B6BCB1FCB1}"/>
              </a:ext>
            </a:extLst>
          </p:cNvPr>
          <p:cNvSpPr txBox="1"/>
          <p:nvPr/>
        </p:nvSpPr>
        <p:spPr>
          <a:xfrm>
            <a:off x="9360776" y="6305499"/>
            <a:ext cx="326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A998DF-6E20-3FF7-3122-777CBAA4C2AF}"/>
              </a:ext>
            </a:extLst>
          </p:cNvPr>
          <p:cNvSpPr txBox="1"/>
          <p:nvPr/>
        </p:nvSpPr>
        <p:spPr>
          <a:xfrm>
            <a:off x="2120828" y="6003190"/>
            <a:ext cx="350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(g)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D79E454-D6FA-35CC-C703-5F07FEB5DA72}"/>
              </a:ext>
            </a:extLst>
          </p:cNvPr>
          <p:cNvSpPr txBox="1"/>
          <p:nvPr/>
        </p:nvSpPr>
        <p:spPr>
          <a:xfrm>
            <a:off x="4623007" y="5999819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(h)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A2528D-70DA-90B1-BA55-AB8D046FE817}"/>
              </a:ext>
            </a:extLst>
          </p:cNvPr>
          <p:cNvSpPr txBox="1"/>
          <p:nvPr/>
        </p:nvSpPr>
        <p:spPr>
          <a:xfrm>
            <a:off x="7125189" y="5999819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A76711-7ACB-C9B1-073F-79B4EF92BF6F}"/>
              </a:ext>
            </a:extLst>
          </p:cNvPr>
          <p:cNvGrpSpPr/>
          <p:nvPr/>
        </p:nvGrpSpPr>
        <p:grpSpPr>
          <a:xfrm>
            <a:off x="0" y="275502"/>
            <a:ext cx="12058913" cy="2126550"/>
            <a:chOff x="133087" y="296610"/>
            <a:chExt cx="11084930" cy="1745598"/>
          </a:xfrm>
        </p:grpSpPr>
        <p:pic>
          <p:nvPicPr>
            <p:cNvPr id="122" name="Picture 121" descr="Chart, line chart&#10;&#10;Description automatically generated">
              <a:extLst>
                <a:ext uri="{FF2B5EF4-FFF2-40B4-BE49-F238E27FC236}">
                  <a16:creationId xmlns:a16="http://schemas.microsoft.com/office/drawing/2014/main" id="{2A05F5D8-61BB-86E9-792F-F1D67842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087" y="298048"/>
              <a:ext cx="2180200" cy="1744160"/>
            </a:xfrm>
            <a:prstGeom prst="rect">
              <a:avLst/>
            </a:prstGeom>
          </p:spPr>
        </p:pic>
        <p:pic>
          <p:nvPicPr>
            <p:cNvPr id="124" name="Picture 123" descr="Chart, line chart&#10;&#10;Description automatically generated">
              <a:extLst>
                <a:ext uri="{FF2B5EF4-FFF2-40B4-BE49-F238E27FC236}">
                  <a16:creationId xmlns:a16="http://schemas.microsoft.com/office/drawing/2014/main" id="{C20FC689-831F-6794-AC31-F0C607A34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7816" y="298047"/>
              <a:ext cx="2180201" cy="1744161"/>
            </a:xfrm>
            <a:prstGeom prst="rect">
              <a:avLst/>
            </a:prstGeom>
          </p:spPr>
        </p:pic>
        <p:pic>
          <p:nvPicPr>
            <p:cNvPr id="126" name="Picture 125" descr="Chart, line chart&#10;&#10;Description automatically generated">
              <a:extLst>
                <a:ext uri="{FF2B5EF4-FFF2-40B4-BE49-F238E27FC236}">
                  <a16:creationId xmlns:a16="http://schemas.microsoft.com/office/drawing/2014/main" id="{20CAAADD-26EA-F27D-0A7E-8363C05B8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5386" y="296610"/>
              <a:ext cx="2173606" cy="1738885"/>
            </a:xfrm>
            <a:prstGeom prst="rect">
              <a:avLst/>
            </a:prstGeom>
          </p:spPr>
        </p:pic>
        <p:pic>
          <p:nvPicPr>
            <p:cNvPr id="127" name="Picture 126" descr="Chart, line chart&#10;&#10;Description automatically generated">
              <a:extLst>
                <a:ext uri="{FF2B5EF4-FFF2-40B4-BE49-F238E27FC236}">
                  <a16:creationId xmlns:a16="http://schemas.microsoft.com/office/drawing/2014/main" id="{92C38CFE-7D23-0F18-81B4-E9AE34A8D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7616" y="298048"/>
              <a:ext cx="2180200" cy="1744160"/>
            </a:xfrm>
            <a:prstGeom prst="rect">
              <a:avLst/>
            </a:prstGeom>
          </p:spPr>
        </p:pic>
        <p:pic>
          <p:nvPicPr>
            <p:cNvPr id="128" name="Picture 127" descr="Chart, line chart&#10;&#10;Description automatically generated">
              <a:extLst>
                <a:ext uri="{FF2B5EF4-FFF2-40B4-BE49-F238E27FC236}">
                  <a16:creationId xmlns:a16="http://schemas.microsoft.com/office/drawing/2014/main" id="{41628694-F303-E85A-3EB7-A0306366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8460" y="296610"/>
              <a:ext cx="2180200" cy="174416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2C72A9-0918-B367-3972-DD7BFBA94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936" y="3074471"/>
            <a:ext cx="2249424" cy="2249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6EC6D-80F3-655B-9C26-DDD01E488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4232" y="3074471"/>
            <a:ext cx="2308828" cy="2249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45CD8-9B19-F454-C10F-DE0355366F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0382" y="3074471"/>
            <a:ext cx="2308828" cy="2249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4B804-4B43-0478-09E0-9462671FCD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8083" y="3074471"/>
            <a:ext cx="2388033" cy="22494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CA3C53-FE16-55F1-82E7-F429852E3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0" y="3074471"/>
            <a:ext cx="2249424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81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1AE120-F3A9-2AFA-E8B3-7ACBC8E6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28" y="557560"/>
            <a:ext cx="3098898" cy="28620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589519-05D1-3958-5DB5-85A8F1A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23" y="557560"/>
            <a:ext cx="2892305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3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8CC88-DB8C-413D-C707-76A6CA91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83" y="1100859"/>
            <a:ext cx="2939430" cy="2087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CCE70-F50B-9082-90EA-71B70F81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00" y="1122223"/>
            <a:ext cx="2939430" cy="1994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F0456-DDA6-5771-E5FD-F29824A55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466" y="1122223"/>
            <a:ext cx="2939430" cy="194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E7DE99B-F65E-8558-4DCE-B12848714911}"/>
              </a:ext>
            </a:extLst>
          </p:cNvPr>
          <p:cNvSpPr txBox="1"/>
          <p:nvPr/>
        </p:nvSpPr>
        <p:spPr>
          <a:xfrm>
            <a:off x="1669548" y="2360333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(a)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4EB4C349-ECDB-3A63-967F-FFDDD5EE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14" y="460303"/>
            <a:ext cx="2824463" cy="559043"/>
          </a:xfrm>
          <a:prstGeom prst="rect">
            <a:avLst/>
          </a:prstGeom>
        </p:spPr>
      </p:pic>
      <p:pic>
        <p:nvPicPr>
          <p:cNvPr id="25" name="Picture 24" descr="Chart, treemap chart&#10;&#10;Description automatically generated">
            <a:extLst>
              <a:ext uri="{FF2B5EF4-FFF2-40B4-BE49-F238E27FC236}">
                <a16:creationId xmlns:a16="http://schemas.microsoft.com/office/drawing/2014/main" id="{FF7C6D05-24BB-6488-75AB-ECB701EF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66" y="445006"/>
            <a:ext cx="2825496" cy="574340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A2A8674B-9109-DC0C-B2B3-A175E379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966" y="1019346"/>
            <a:ext cx="2824460" cy="1399032"/>
          </a:xfrm>
          <a:prstGeom prst="rect">
            <a:avLst/>
          </a:prstGeom>
        </p:spPr>
      </p:pic>
      <p:pic>
        <p:nvPicPr>
          <p:cNvPr id="29" name="Picture 28" descr="Chart, treemap chart&#10;&#10;Description automatically generated">
            <a:extLst>
              <a:ext uri="{FF2B5EF4-FFF2-40B4-BE49-F238E27FC236}">
                <a16:creationId xmlns:a16="http://schemas.microsoft.com/office/drawing/2014/main" id="{FB67B71D-5931-E27F-457C-7A140523B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97" y="445006"/>
            <a:ext cx="2825496" cy="559043"/>
          </a:xfrm>
          <a:prstGeom prst="rect">
            <a:avLst/>
          </a:prstGeom>
        </p:spPr>
      </p:pic>
      <p:pic>
        <p:nvPicPr>
          <p:cNvPr id="36" name="Picture 35" descr="Chart, bar chart&#10;&#10;Description automatically generated">
            <a:extLst>
              <a:ext uri="{FF2B5EF4-FFF2-40B4-BE49-F238E27FC236}">
                <a16:creationId xmlns:a16="http://schemas.microsoft.com/office/drawing/2014/main" id="{0247199F-EB4E-D207-E82C-984AC0977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966" y="2637330"/>
            <a:ext cx="2811263" cy="139903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3FC35F3-B101-FCB1-2E92-20E9F30AE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14" y="1019346"/>
            <a:ext cx="2824462" cy="1399032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87BD0CB-DD43-E151-0076-D682D4CF6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13" y="2637330"/>
            <a:ext cx="2811264" cy="1399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1BE405-5CD0-BD7F-D695-B95CF15C6840}"/>
              </a:ext>
            </a:extLst>
          </p:cNvPr>
          <p:cNvSpPr txBox="1"/>
          <p:nvPr/>
        </p:nvSpPr>
        <p:spPr>
          <a:xfrm>
            <a:off x="4629941" y="2360331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925937-E7F5-E83E-95AE-435DCA46581E}"/>
              </a:ext>
            </a:extLst>
          </p:cNvPr>
          <p:cNvSpPr txBox="1"/>
          <p:nvPr/>
        </p:nvSpPr>
        <p:spPr>
          <a:xfrm>
            <a:off x="7454401" y="2360331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(c)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716F6C8-1BD0-469B-1B0D-19ABAC57D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685" y="2637330"/>
            <a:ext cx="2807208" cy="1340987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BC3CF828-67E2-1251-18D1-892CB5856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833" y="1019346"/>
            <a:ext cx="2831060" cy="13990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8FB446-42E5-7AD6-2AAA-3B1215EB6B79}"/>
              </a:ext>
            </a:extLst>
          </p:cNvPr>
          <p:cNvSpPr txBox="1"/>
          <p:nvPr/>
        </p:nvSpPr>
        <p:spPr>
          <a:xfrm>
            <a:off x="1669547" y="3978317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22E3BD-E04E-93A7-DCD7-70143143B2C4}"/>
              </a:ext>
            </a:extLst>
          </p:cNvPr>
          <p:cNvSpPr txBox="1"/>
          <p:nvPr/>
        </p:nvSpPr>
        <p:spPr>
          <a:xfrm>
            <a:off x="4680011" y="3974823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8B785B-9ACD-8D56-7D77-57D07682761F}"/>
              </a:ext>
            </a:extLst>
          </p:cNvPr>
          <p:cNvSpPr txBox="1"/>
          <p:nvPr/>
        </p:nvSpPr>
        <p:spPr>
          <a:xfrm>
            <a:off x="7434425" y="3974822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(f)</a:t>
            </a:r>
          </a:p>
        </p:txBody>
      </p:sp>
    </p:spTree>
    <p:extLst>
      <p:ext uri="{BB962C8B-B14F-4D97-AF65-F5344CB8AC3E}">
        <p14:creationId xmlns:p14="http://schemas.microsoft.com/office/powerpoint/2010/main" val="1228932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EF9C4-0FAB-B293-CB50-F97DF2A77425}"/>
              </a:ext>
            </a:extLst>
          </p:cNvPr>
          <p:cNvGrpSpPr>
            <a:grpSpLocks noChangeAspect="1"/>
          </p:cNvGrpSpPr>
          <p:nvPr/>
        </p:nvGrpSpPr>
        <p:grpSpPr>
          <a:xfrm>
            <a:off x="1140179" y="819195"/>
            <a:ext cx="9324621" cy="3657388"/>
            <a:chOff x="102886" y="1052367"/>
            <a:chExt cx="11948600" cy="5049817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1613803" y="1700201"/>
              <a:ext cx="1142049" cy="150763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5FDCB989-152A-A902-35A3-133F0B0CB697}"/>
                </a:ext>
              </a:extLst>
            </p:cNvPr>
            <p:cNvSpPr/>
            <p:nvPr/>
          </p:nvSpPr>
          <p:spPr>
            <a:xfrm>
              <a:off x="4485879" y="1431221"/>
              <a:ext cx="7565607" cy="3119074"/>
            </a:xfrm>
            <a:prstGeom prst="roundRect">
              <a:avLst>
                <a:gd name="adj" fmla="val 232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DD27987-6E5C-F74D-DD7B-D672C2A05F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91835" y="1700201"/>
              <a:ext cx="1197567" cy="1519306"/>
              <a:chOff x="1866720" y="1116280"/>
              <a:chExt cx="1371602" cy="190732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93130B6-2395-F177-29CB-83DA8F20A9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66720" y="2379108"/>
                <a:ext cx="1371600" cy="644499"/>
                <a:chOff x="4229873" y="3969560"/>
                <a:chExt cx="2291777" cy="1104495"/>
              </a:xfrm>
            </p:grpSpPr>
            <p:pic>
              <p:nvPicPr>
                <p:cNvPr id="447" name="Picture 446">
                  <a:extLst>
                    <a:ext uri="{FF2B5EF4-FFF2-40B4-BE49-F238E27FC236}">
                      <a16:creationId xmlns:a16="http://schemas.microsoft.com/office/drawing/2014/main" id="{DDF97955-B64B-6AE3-944D-8E44A435D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60286" y="3976775"/>
                  <a:ext cx="1161364" cy="1097280"/>
                </a:xfrm>
                <a:prstGeom prst="rect">
                  <a:avLst/>
                </a:prstGeom>
              </p:spPr>
            </p:pic>
            <p:pic>
              <p:nvPicPr>
                <p:cNvPr id="448" name="Picture 447">
                  <a:extLst>
                    <a:ext uri="{FF2B5EF4-FFF2-40B4-BE49-F238E27FC236}">
                      <a16:creationId xmlns:a16="http://schemas.microsoft.com/office/drawing/2014/main" id="{0F44FF3D-D939-C11A-208B-946E6C88F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9873" y="3969559"/>
                  <a:ext cx="1161364" cy="1097280"/>
                </a:xfrm>
                <a:prstGeom prst="rect">
                  <a:avLst/>
                </a:prstGeom>
              </p:spPr>
            </p:pic>
          </p:grp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A80DBD49-638A-A005-A56F-EC219687F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6722" y="1116280"/>
                <a:ext cx="1371600" cy="631757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50AF4A1-0723-D805-B13B-E50196FCD62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66722" y="1748036"/>
                <a:ext cx="1371599" cy="651799"/>
                <a:chOff x="4374941" y="1312666"/>
                <a:chExt cx="2253261" cy="1098232"/>
              </a:xfrm>
            </p:grpSpPr>
            <p:pic>
              <p:nvPicPr>
                <p:cNvPr id="435" name="Picture 434">
                  <a:extLst>
                    <a:ext uri="{FF2B5EF4-FFF2-40B4-BE49-F238E27FC236}">
                      <a16:creationId xmlns:a16="http://schemas.microsoft.com/office/drawing/2014/main" id="{4E776D30-C8BD-D7F9-6AE7-C28D9CEE4E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83799" y="1313618"/>
                  <a:ext cx="1144403" cy="1097280"/>
                </a:xfrm>
                <a:prstGeom prst="rect">
                  <a:avLst/>
                </a:prstGeom>
              </p:spPr>
            </p:pic>
            <p:pic>
              <p:nvPicPr>
                <p:cNvPr id="436" name="Picture 435">
                  <a:extLst>
                    <a:ext uri="{FF2B5EF4-FFF2-40B4-BE49-F238E27FC236}">
                      <a16:creationId xmlns:a16="http://schemas.microsoft.com/office/drawing/2014/main" id="{DB247D6A-9CA0-B323-2BD7-52965319F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4940" y="1312668"/>
                  <a:ext cx="1144403" cy="109728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32B0F1-3091-4106-42DC-8294F880BCEC}"/>
                </a:ext>
              </a:extLst>
            </p:cNvPr>
            <p:cNvCxnSpPr>
              <a:cxnSpLocks/>
              <a:stCxn id="4" idx="3"/>
              <a:endCxn id="13" idx="1"/>
            </p:cNvCxnSpPr>
            <p:nvPr/>
          </p:nvCxnSpPr>
          <p:spPr>
            <a:xfrm flipV="1">
              <a:off x="5357977" y="1891790"/>
              <a:ext cx="250533" cy="36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AB79ADCE-25D0-2E85-8B98-637B5242B72A}"/>
                </a:ext>
              </a:extLst>
            </p:cNvPr>
            <p:cNvCxnSpPr>
              <a:cxnSpLocks/>
              <a:stCxn id="38" idx="0"/>
              <a:endCxn id="4" idx="1"/>
            </p:cNvCxnSpPr>
            <p:nvPr/>
          </p:nvCxnSpPr>
          <p:spPr>
            <a:xfrm flipV="1">
              <a:off x="3741442" y="1895393"/>
              <a:ext cx="912436" cy="56446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53717F0-FECF-4513-0330-BE73D81D6CAD}"/>
                </a:ext>
              </a:extLst>
            </p:cNvPr>
            <p:cNvGrpSpPr/>
            <p:nvPr/>
          </p:nvGrpSpPr>
          <p:grpSpPr>
            <a:xfrm>
              <a:off x="2905734" y="2120389"/>
              <a:ext cx="835708" cy="678930"/>
              <a:chOff x="2921283" y="3221704"/>
              <a:chExt cx="835708" cy="678930"/>
            </a:xfrm>
          </p:grpSpPr>
          <p:sp>
            <p:nvSpPr>
              <p:cNvPr id="38" name="Trapezoid 37">
                <a:extLst>
                  <a:ext uri="{FF2B5EF4-FFF2-40B4-BE49-F238E27FC236}">
                    <a16:creationId xmlns:a16="http://schemas.microsoft.com/office/drawing/2014/main" id="{EB0DA3FD-FCF8-EEF5-EEBE-C836764856FA}"/>
                  </a:ext>
                </a:extLst>
              </p:cNvPr>
              <p:cNvSpPr/>
              <p:nvPr/>
            </p:nvSpPr>
            <p:spPr>
              <a:xfrm rot="5400000">
                <a:off x="2999672" y="3143315"/>
                <a:ext cx="678930" cy="835708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3ADC0566-D8DE-43B3-3C4D-89D089691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2586" y="3439371"/>
                <a:ext cx="728663" cy="215900"/>
              </a:xfrm>
              <a:prstGeom prst="rect">
                <a:avLst/>
              </a:prstGeom>
            </p:spPr>
          </p:pic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F3D005D-2FC8-CA50-A7F1-DA59019F4447}"/>
                </a:ext>
              </a:extLst>
            </p:cNvPr>
            <p:cNvGrpSpPr/>
            <p:nvPr/>
          </p:nvGrpSpPr>
          <p:grpSpPr>
            <a:xfrm>
              <a:off x="4582881" y="2901475"/>
              <a:ext cx="835708" cy="678930"/>
              <a:chOff x="5174527" y="5244485"/>
              <a:chExt cx="835708" cy="678930"/>
            </a:xfrm>
          </p:grpSpPr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46140096-2A70-9966-2C7E-BB789DDA5897}"/>
                  </a:ext>
                </a:extLst>
              </p:cNvPr>
              <p:cNvSpPr/>
              <p:nvPr/>
            </p:nvSpPr>
            <p:spPr>
              <a:xfrm rot="5400000">
                <a:off x="5252916" y="5166096"/>
                <a:ext cx="678930" cy="835708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5" name="Picture 454">
                <a:extLst>
                  <a:ext uri="{FF2B5EF4-FFF2-40B4-BE49-F238E27FC236}">
                    <a16:creationId xmlns:a16="http://schemas.microsoft.com/office/drawing/2014/main" id="{575F020B-FE4A-5372-2ABA-2C2A39506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5524" y="5468468"/>
                <a:ext cx="731520" cy="216747"/>
              </a:xfrm>
              <a:prstGeom prst="rect">
                <a:avLst/>
              </a:prstGeom>
            </p:spPr>
          </p:pic>
        </p:grpSp>
        <p:cxnSp>
          <p:nvCxnSpPr>
            <p:cNvPr id="458" name="Curved Connector 457">
              <a:extLst>
                <a:ext uri="{FF2B5EF4-FFF2-40B4-BE49-F238E27FC236}">
                  <a16:creationId xmlns:a16="http://schemas.microsoft.com/office/drawing/2014/main" id="{C42F3375-4D5C-D558-B37B-A0BD347D7AA8}"/>
                </a:ext>
              </a:extLst>
            </p:cNvPr>
            <p:cNvCxnSpPr>
              <a:cxnSpLocks/>
              <a:stCxn id="38" idx="0"/>
              <a:endCxn id="63" idx="2"/>
            </p:cNvCxnSpPr>
            <p:nvPr/>
          </p:nvCxnSpPr>
          <p:spPr>
            <a:xfrm>
              <a:off x="3741442" y="2459854"/>
              <a:ext cx="841439" cy="78108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FF0CFEAF-EA33-C7B2-0B65-5D25CF250C13}"/>
                </a:ext>
              </a:extLst>
            </p:cNvPr>
            <p:cNvGrpSpPr/>
            <p:nvPr/>
          </p:nvGrpSpPr>
          <p:grpSpPr>
            <a:xfrm>
              <a:off x="3852684" y="2648724"/>
              <a:ext cx="612648" cy="564263"/>
              <a:chOff x="2948134" y="5438322"/>
              <a:chExt cx="612648" cy="564263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83ABD47-CE0D-F491-7F72-35DDA0882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8134" y="5438322"/>
                <a:ext cx="612648" cy="282185"/>
              </a:xfrm>
              <a:prstGeom prst="rect">
                <a:avLst/>
              </a:prstGeom>
            </p:spPr>
          </p:pic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68F8164A-0CF1-ACE0-A0BC-1261D5F654BF}"/>
                  </a:ext>
                </a:extLst>
              </p:cNvPr>
              <p:cNvGrpSpPr/>
              <p:nvPr/>
            </p:nvGrpSpPr>
            <p:grpSpPr>
              <a:xfrm>
                <a:off x="2948134" y="5720507"/>
                <a:ext cx="612416" cy="282078"/>
                <a:chOff x="2950976" y="5765453"/>
                <a:chExt cx="612416" cy="282078"/>
              </a:xfrm>
            </p:grpSpPr>
            <p:pic>
              <p:nvPicPr>
                <p:cNvPr id="461" name="Picture 460">
                  <a:extLst>
                    <a:ext uri="{FF2B5EF4-FFF2-40B4-BE49-F238E27FC236}">
                      <a16:creationId xmlns:a16="http://schemas.microsoft.com/office/drawing/2014/main" id="{7E13BEB9-213A-E3F2-ADE2-94C36E5E4D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57184" y="5765453"/>
                  <a:ext cx="306208" cy="282078"/>
                </a:xfrm>
                <a:prstGeom prst="rect">
                  <a:avLst/>
                </a:prstGeom>
              </p:spPr>
            </p:pic>
            <p:pic>
              <p:nvPicPr>
                <p:cNvPr id="462" name="Picture 461">
                  <a:extLst>
                    <a:ext uri="{FF2B5EF4-FFF2-40B4-BE49-F238E27FC236}">
                      <a16:creationId xmlns:a16="http://schemas.microsoft.com/office/drawing/2014/main" id="{C62659FA-1542-116F-ED5B-058AAB4170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50976" y="5765453"/>
                  <a:ext cx="306208" cy="28207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1B181FF6-9320-6904-1BA6-74EBBB353A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15984" y="1996051"/>
              <a:ext cx="612231" cy="286899"/>
              <a:chOff x="3227439" y="2510403"/>
              <a:chExt cx="612231" cy="286899"/>
            </a:xfrm>
          </p:grpSpPr>
          <p:pic>
            <p:nvPicPr>
              <p:cNvPr id="463" name="Picture 462">
                <a:extLst>
                  <a:ext uri="{FF2B5EF4-FFF2-40B4-BE49-F238E27FC236}">
                    <a16:creationId xmlns:a16="http://schemas.microsoft.com/office/drawing/2014/main" id="{EEA11D40-B101-0781-BAAC-314D170A6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2777" y="2510403"/>
                <a:ext cx="306893" cy="286899"/>
              </a:xfrm>
              <a:prstGeom prst="rect">
                <a:avLst/>
              </a:prstGeom>
            </p:spPr>
          </p:pic>
          <p:pic>
            <p:nvPicPr>
              <p:cNvPr id="464" name="Picture 463">
                <a:extLst>
                  <a:ext uri="{FF2B5EF4-FFF2-40B4-BE49-F238E27FC236}">
                    <a16:creationId xmlns:a16="http://schemas.microsoft.com/office/drawing/2014/main" id="{8E213139-AF8C-C444-0CD0-9CF9756B2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7439" y="2510403"/>
                <a:ext cx="306893" cy="286899"/>
              </a:xfrm>
              <a:prstGeom prst="rect">
                <a:avLst/>
              </a:prstGeom>
            </p:spPr>
          </p:pic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6D3BCD13-BA50-1D3A-0B56-AEAB9E624665}"/>
                </a:ext>
              </a:extLst>
            </p:cNvPr>
            <p:cNvGrpSpPr/>
            <p:nvPr/>
          </p:nvGrpSpPr>
          <p:grpSpPr>
            <a:xfrm>
              <a:off x="5989091" y="3578461"/>
              <a:ext cx="835708" cy="678930"/>
              <a:chOff x="6039199" y="4741701"/>
              <a:chExt cx="835708" cy="678930"/>
            </a:xfrm>
          </p:grpSpPr>
          <p:sp>
            <p:nvSpPr>
              <p:cNvPr id="491" name="Trapezoid 490">
                <a:extLst>
                  <a:ext uri="{FF2B5EF4-FFF2-40B4-BE49-F238E27FC236}">
                    <a16:creationId xmlns:a16="http://schemas.microsoft.com/office/drawing/2014/main" id="{805519A8-71AC-1E78-CC54-F42BB455FC2E}"/>
                  </a:ext>
                </a:extLst>
              </p:cNvPr>
              <p:cNvSpPr/>
              <p:nvPr/>
            </p:nvSpPr>
            <p:spPr>
              <a:xfrm rot="5400000">
                <a:off x="6117588" y="4663312"/>
                <a:ext cx="678930" cy="835708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8" name="Picture 467">
                <a:extLst>
                  <a:ext uri="{FF2B5EF4-FFF2-40B4-BE49-F238E27FC236}">
                    <a16:creationId xmlns:a16="http://schemas.microsoft.com/office/drawing/2014/main" id="{3B52E471-6627-8086-8AA0-9A17DF34F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5530" y="4965446"/>
                <a:ext cx="731520" cy="216747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0B81325-2F38-276A-536C-62F34449A51F}"/>
                </a:ext>
              </a:extLst>
            </p:cNvPr>
            <p:cNvGrpSpPr/>
            <p:nvPr/>
          </p:nvGrpSpPr>
          <p:grpSpPr>
            <a:xfrm>
              <a:off x="4653879" y="1566964"/>
              <a:ext cx="762125" cy="629154"/>
              <a:chOff x="3503448" y="1760413"/>
              <a:chExt cx="897005" cy="837760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90F6031-3808-74A0-F3DB-DCFB59A53182}"/>
                  </a:ext>
                </a:extLst>
              </p:cNvPr>
              <p:cNvSpPr/>
              <p:nvPr/>
            </p:nvSpPr>
            <p:spPr>
              <a:xfrm>
                <a:off x="3503448" y="1797305"/>
                <a:ext cx="828710" cy="80086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2" name="TextBox 611">
                <a:extLst>
                  <a:ext uri="{FF2B5EF4-FFF2-40B4-BE49-F238E27FC236}">
                    <a16:creationId xmlns:a16="http://schemas.microsoft.com/office/drawing/2014/main" id="{33349F61-97E1-4461-6D1C-028A12D8A11A}"/>
                  </a:ext>
                </a:extLst>
              </p:cNvPr>
              <p:cNvSpPr txBox="1"/>
              <p:nvPr/>
            </p:nvSpPr>
            <p:spPr>
              <a:xfrm>
                <a:off x="3532294" y="1760413"/>
                <a:ext cx="868159" cy="396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Expert1</a:t>
                </a:r>
              </a:p>
            </p:txBody>
          </p: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2F202CF2-D801-528D-2172-6A70CC45E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660077" y="2059925"/>
                <a:ext cx="492039" cy="538247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F16188-CE07-4ED6-8A1C-33D36AD359BF}"/>
                </a:ext>
              </a:extLst>
            </p:cNvPr>
            <p:cNvGrpSpPr/>
            <p:nvPr/>
          </p:nvGrpSpPr>
          <p:grpSpPr>
            <a:xfrm>
              <a:off x="5907556" y="2271381"/>
              <a:ext cx="724372" cy="646125"/>
              <a:chOff x="3503448" y="1737814"/>
              <a:chExt cx="855881" cy="860359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698E22AD-E64F-E39E-6F22-EACBFC632D65}"/>
                  </a:ext>
                </a:extLst>
              </p:cNvPr>
              <p:cNvSpPr/>
              <p:nvPr/>
            </p:nvSpPr>
            <p:spPr>
              <a:xfrm>
                <a:off x="3503448" y="1797305"/>
                <a:ext cx="828710" cy="800868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73672B-B092-09AE-C186-DA60C3B29545}"/>
                  </a:ext>
                </a:extLst>
              </p:cNvPr>
              <p:cNvSpPr txBox="1"/>
              <p:nvPr/>
            </p:nvSpPr>
            <p:spPr>
              <a:xfrm>
                <a:off x="3538736" y="1737814"/>
                <a:ext cx="820593" cy="396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Expert2</a:t>
                </a: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CD1234FD-F70C-03CB-40FA-4C3E2AC1E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660077" y="2059925"/>
                <a:ext cx="492039" cy="538247"/>
              </a:xfrm>
              <a:prstGeom prst="rect">
                <a:avLst/>
              </a:prstGeom>
            </p:spPr>
          </p:pic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7BF674CD-0925-849B-33E3-715156F5FA47}"/>
                </a:ext>
              </a:extLst>
            </p:cNvPr>
            <p:cNvGrpSpPr/>
            <p:nvPr/>
          </p:nvGrpSpPr>
          <p:grpSpPr>
            <a:xfrm>
              <a:off x="6741494" y="2290902"/>
              <a:ext cx="4292814" cy="651209"/>
              <a:chOff x="5412587" y="496957"/>
              <a:chExt cx="4416515" cy="653614"/>
            </a:xfrm>
          </p:grpSpPr>
          <p:sp>
            <p:nvSpPr>
              <p:cNvPr id="474" name="Rounded Rectangle 473">
                <a:extLst>
                  <a:ext uri="{FF2B5EF4-FFF2-40B4-BE49-F238E27FC236}">
                    <a16:creationId xmlns:a16="http://schemas.microsoft.com/office/drawing/2014/main" id="{55616ABA-39B8-8D2C-0EA0-D873CCE97A65}"/>
                  </a:ext>
                </a:extLst>
              </p:cNvPr>
              <p:cNvSpPr/>
              <p:nvPr/>
            </p:nvSpPr>
            <p:spPr>
              <a:xfrm>
                <a:off x="5412587" y="496957"/>
                <a:ext cx="4416515" cy="653614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2" name="Picture 471">
                <a:extLst>
                  <a:ext uri="{FF2B5EF4-FFF2-40B4-BE49-F238E27FC236}">
                    <a16:creationId xmlns:a16="http://schemas.microsoft.com/office/drawing/2014/main" id="{F14ED980-00E6-330B-CD0D-3D2406C19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0472" y="572282"/>
                <a:ext cx="4224528" cy="473807"/>
              </a:xfrm>
              <a:prstGeom prst="rect">
                <a:avLst/>
              </a:prstGeom>
            </p:spPr>
          </p:pic>
        </p:grp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E196E578-8172-549B-3279-4418BD402FD6}"/>
                </a:ext>
              </a:extLst>
            </p:cNvPr>
            <p:cNvCxnSpPr>
              <a:cxnSpLocks/>
              <a:stCxn id="34" idx="3"/>
              <a:endCxn id="474" idx="1"/>
            </p:cNvCxnSpPr>
            <p:nvPr/>
          </p:nvCxnSpPr>
          <p:spPr>
            <a:xfrm flipV="1">
              <a:off x="6608932" y="2616507"/>
              <a:ext cx="132562" cy="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Curved Connector 480">
              <a:extLst>
                <a:ext uri="{FF2B5EF4-FFF2-40B4-BE49-F238E27FC236}">
                  <a16:creationId xmlns:a16="http://schemas.microsoft.com/office/drawing/2014/main" id="{DC98ED4F-6273-E5CF-7682-C3078CA3F3D1}"/>
                </a:ext>
              </a:extLst>
            </p:cNvPr>
            <p:cNvCxnSpPr>
              <a:cxnSpLocks/>
              <a:stCxn id="63" idx="0"/>
              <a:endCxn id="34" idx="1"/>
            </p:cNvCxnSpPr>
            <p:nvPr/>
          </p:nvCxnSpPr>
          <p:spPr>
            <a:xfrm flipV="1">
              <a:off x="5418589" y="2616783"/>
              <a:ext cx="488967" cy="62415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DF2F6AFC-568F-6B7D-1E36-50568AA2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7658" y="2721540"/>
              <a:ext cx="612648" cy="282185"/>
            </a:xfrm>
            <a:prstGeom prst="rect">
              <a:avLst/>
            </a:prstGeom>
          </p:spPr>
        </p:pic>
        <p:cxnSp>
          <p:nvCxnSpPr>
            <p:cNvPr id="494" name="Curved Connector 493">
              <a:extLst>
                <a:ext uri="{FF2B5EF4-FFF2-40B4-BE49-F238E27FC236}">
                  <a16:creationId xmlns:a16="http://schemas.microsoft.com/office/drawing/2014/main" id="{958CCB1D-0B65-791A-307E-AAF265080DED}"/>
                </a:ext>
              </a:extLst>
            </p:cNvPr>
            <p:cNvCxnSpPr>
              <a:cxnSpLocks/>
              <a:stCxn id="63" idx="0"/>
              <a:endCxn id="491" idx="2"/>
            </p:cNvCxnSpPr>
            <p:nvPr/>
          </p:nvCxnSpPr>
          <p:spPr>
            <a:xfrm>
              <a:off x="5418589" y="3240940"/>
              <a:ext cx="570502" cy="67698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F6FE21BD-99E6-171F-0EE0-EF0B0DEB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48756" y="3884330"/>
              <a:ext cx="422901" cy="45719"/>
            </a:xfrm>
            <a:prstGeom prst="rect">
              <a:avLst/>
            </a:prstGeom>
          </p:spPr>
        </p:pic>
        <p:sp>
          <p:nvSpPr>
            <p:cNvPr id="499" name="Trapezoid 498">
              <a:extLst>
                <a:ext uri="{FF2B5EF4-FFF2-40B4-BE49-F238E27FC236}">
                  <a16:creationId xmlns:a16="http://schemas.microsoft.com/office/drawing/2014/main" id="{F26F4277-7A5D-DBE7-ED73-E07BE8DE5128}"/>
                </a:ext>
              </a:extLst>
            </p:cNvPr>
            <p:cNvSpPr/>
            <p:nvPr/>
          </p:nvSpPr>
          <p:spPr>
            <a:xfrm rot="5400000">
              <a:off x="7349292" y="3466478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56E1D246-9586-0963-29EC-7F7209E4A9BA}"/>
                </a:ext>
              </a:extLst>
            </p:cNvPr>
            <p:cNvGrpSpPr/>
            <p:nvPr/>
          </p:nvGrpSpPr>
          <p:grpSpPr>
            <a:xfrm>
              <a:off x="8528252" y="2938654"/>
              <a:ext cx="783275" cy="654577"/>
              <a:chOff x="3491740" y="1741086"/>
              <a:chExt cx="997534" cy="871613"/>
            </a:xfrm>
          </p:grpSpPr>
          <p:sp>
            <p:nvSpPr>
              <p:cNvPr id="509" name="Rounded Rectangle 508">
                <a:extLst>
                  <a:ext uri="{FF2B5EF4-FFF2-40B4-BE49-F238E27FC236}">
                    <a16:creationId xmlns:a16="http://schemas.microsoft.com/office/drawing/2014/main" id="{4FAF6B25-E8E0-EA13-8D65-8053A4C76E07}"/>
                  </a:ext>
                </a:extLst>
              </p:cNvPr>
              <p:cNvSpPr/>
              <p:nvPr/>
            </p:nvSpPr>
            <p:spPr>
              <a:xfrm>
                <a:off x="3491740" y="1811831"/>
                <a:ext cx="828710" cy="80086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0" name="TextBox 509">
                <a:extLst>
                  <a:ext uri="{FF2B5EF4-FFF2-40B4-BE49-F238E27FC236}">
                    <a16:creationId xmlns:a16="http://schemas.microsoft.com/office/drawing/2014/main" id="{96B9020E-D114-8CCF-1255-5324343CB5FE}"/>
                  </a:ext>
                </a:extLst>
              </p:cNvPr>
              <p:cNvSpPr txBox="1"/>
              <p:nvPr/>
            </p:nvSpPr>
            <p:spPr>
              <a:xfrm>
                <a:off x="3534813" y="1741086"/>
                <a:ext cx="954461" cy="396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/>
                  <a:t>Expert4</a:t>
                </a:r>
              </a:p>
            </p:txBody>
          </p:sp>
          <p:pic>
            <p:nvPicPr>
              <p:cNvPr id="511" name="Graphic 510">
                <a:extLst>
                  <a:ext uri="{FF2B5EF4-FFF2-40B4-BE49-F238E27FC236}">
                    <a16:creationId xmlns:a16="http://schemas.microsoft.com/office/drawing/2014/main" id="{0135DB66-C06B-6D90-9A83-4E144AC01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660077" y="2059925"/>
                <a:ext cx="492039" cy="538247"/>
              </a:xfrm>
              <a:prstGeom prst="rect">
                <a:avLst/>
              </a:prstGeom>
            </p:spPr>
          </p:pic>
        </p:grpSp>
        <p:cxnSp>
          <p:nvCxnSpPr>
            <p:cNvPr id="506" name="Straight Arrow Connector 505">
              <a:extLst>
                <a:ext uri="{FF2B5EF4-FFF2-40B4-BE49-F238E27FC236}">
                  <a16:creationId xmlns:a16="http://schemas.microsoft.com/office/drawing/2014/main" id="{36C33334-A4CE-F9EB-28BE-551A2C8B8826}"/>
                </a:ext>
              </a:extLst>
            </p:cNvPr>
            <p:cNvCxnSpPr>
              <a:cxnSpLocks/>
              <a:stCxn id="509" idx="3"/>
              <a:endCxn id="507" idx="1"/>
            </p:cNvCxnSpPr>
            <p:nvPr/>
          </p:nvCxnSpPr>
          <p:spPr>
            <a:xfrm>
              <a:off x="9178965" y="3292507"/>
              <a:ext cx="272655" cy="5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F1B510D1-5BFA-2847-0580-9D73D82CB3FE}"/>
                </a:ext>
              </a:extLst>
            </p:cNvPr>
            <p:cNvCxnSpPr>
              <a:cxnSpLocks/>
              <a:stCxn id="499" idx="0"/>
              <a:endCxn id="509" idx="1"/>
            </p:cNvCxnSpPr>
            <p:nvPr/>
          </p:nvCxnSpPr>
          <p:spPr>
            <a:xfrm flipV="1">
              <a:off x="8106610" y="3292507"/>
              <a:ext cx="421642" cy="59182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6CED635-D69C-9DD7-7C8D-40BDA8D12C7C}"/>
                </a:ext>
              </a:extLst>
            </p:cNvPr>
            <p:cNvSpPr/>
            <p:nvPr/>
          </p:nvSpPr>
          <p:spPr>
            <a:xfrm rot="5400000">
              <a:off x="8589451" y="3713140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09140107-9A1A-2B82-D763-BF08DE16713D}"/>
                </a:ext>
              </a:extLst>
            </p:cNvPr>
            <p:cNvGrpSpPr/>
            <p:nvPr/>
          </p:nvGrpSpPr>
          <p:grpSpPr>
            <a:xfrm>
              <a:off x="7891662" y="3382110"/>
              <a:ext cx="612416" cy="282078"/>
              <a:chOff x="5538141" y="4977902"/>
              <a:chExt cx="612416" cy="282078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653762BA-6DD6-CBD5-0D59-C67074E25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4349" y="4977902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88" name="Picture 487">
                <a:extLst>
                  <a:ext uri="{FF2B5EF4-FFF2-40B4-BE49-F238E27FC236}">
                    <a16:creationId xmlns:a16="http://schemas.microsoft.com/office/drawing/2014/main" id="{B6194A5C-319C-767C-3A82-A1295A5DD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8141" y="4977902"/>
                <a:ext cx="306208" cy="282078"/>
              </a:xfrm>
              <a:prstGeom prst="rect">
                <a:avLst/>
              </a:prstGeom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E380EAF-5224-D751-B599-6FC13EA53F92}"/>
                </a:ext>
              </a:extLst>
            </p:cNvPr>
            <p:cNvGrpSpPr/>
            <p:nvPr/>
          </p:nvGrpSpPr>
          <p:grpSpPr>
            <a:xfrm>
              <a:off x="5338481" y="3463938"/>
              <a:ext cx="612416" cy="282078"/>
              <a:chOff x="5538141" y="4977902"/>
              <a:chExt cx="612416" cy="282078"/>
            </a:xfrm>
          </p:grpSpPr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A0772E32-D655-D06E-3472-461E667C2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4349" y="4977902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EF53298C-7567-CC65-B64B-F7EEEF7DD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8141" y="4977902"/>
                <a:ext cx="306208" cy="282078"/>
              </a:xfrm>
              <a:prstGeom prst="rect">
                <a:avLst/>
              </a:prstGeom>
            </p:spPr>
          </p:pic>
        </p:grpSp>
        <p:cxnSp>
          <p:nvCxnSpPr>
            <p:cNvPr id="80" name="Curved Connector 79">
              <a:extLst>
                <a:ext uri="{FF2B5EF4-FFF2-40B4-BE49-F238E27FC236}">
                  <a16:creationId xmlns:a16="http://schemas.microsoft.com/office/drawing/2014/main" id="{AD620A97-1E9B-53D2-1756-E25D54A5B2B9}"/>
                </a:ext>
              </a:extLst>
            </p:cNvPr>
            <p:cNvCxnSpPr>
              <a:cxnSpLocks/>
              <a:stCxn id="499" idx="0"/>
              <a:endCxn id="74" idx="2"/>
            </p:cNvCxnSpPr>
            <p:nvPr/>
          </p:nvCxnSpPr>
          <p:spPr>
            <a:xfrm>
              <a:off x="8106610" y="3884332"/>
              <a:ext cx="404450" cy="2466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7F7B930-1366-7D4F-DA35-01692A980A3E}"/>
                </a:ext>
              </a:extLst>
            </p:cNvPr>
            <p:cNvGrpSpPr/>
            <p:nvPr/>
          </p:nvGrpSpPr>
          <p:grpSpPr>
            <a:xfrm>
              <a:off x="5608510" y="1528609"/>
              <a:ext cx="4292814" cy="726361"/>
              <a:chOff x="4309528" y="1519941"/>
              <a:chExt cx="4416515" cy="729044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B68B577-D982-30EE-B887-1D6ED197AD61}"/>
                  </a:ext>
                </a:extLst>
              </p:cNvPr>
              <p:cNvSpPr/>
              <p:nvPr/>
            </p:nvSpPr>
            <p:spPr>
              <a:xfrm>
                <a:off x="4309528" y="1519941"/>
                <a:ext cx="4416515" cy="72904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88927FD9-2794-2FFE-FABC-EE41BF8C9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44897" y="1563262"/>
                <a:ext cx="4224528" cy="666070"/>
              </a:xfrm>
              <a:prstGeom prst="rect">
                <a:avLst/>
              </a:prstGeom>
            </p:spPr>
          </p:pic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E768331-F126-3D86-F0B5-195414B1CA87}"/>
                </a:ext>
              </a:extLst>
            </p:cNvPr>
            <p:cNvCxnSpPr>
              <a:cxnSpLocks/>
              <a:stCxn id="435" idx="3"/>
              <a:endCxn id="38" idx="2"/>
            </p:cNvCxnSpPr>
            <p:nvPr/>
          </p:nvCxnSpPr>
          <p:spPr>
            <a:xfrm flipV="1">
              <a:off x="2789401" y="2459854"/>
              <a:ext cx="116333" cy="34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A850BAD-E7A3-8703-07CC-308706241020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2199013" y="3947432"/>
              <a:ext cx="0" cy="1461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92223B6-254D-BF10-4848-1FB00D1F63DC}"/>
                </a:ext>
              </a:extLst>
            </p:cNvPr>
            <p:cNvGrpSpPr/>
            <p:nvPr/>
          </p:nvGrpSpPr>
          <p:grpSpPr>
            <a:xfrm>
              <a:off x="794117" y="2087646"/>
              <a:ext cx="686479" cy="695205"/>
              <a:chOff x="196155" y="2235743"/>
              <a:chExt cx="686479" cy="695205"/>
            </a:xfrm>
          </p:grpSpPr>
          <p:sp>
            <p:nvSpPr>
              <p:cNvPr id="454" name="Rounded Rectangle 453">
                <a:extLst>
                  <a:ext uri="{FF2B5EF4-FFF2-40B4-BE49-F238E27FC236}">
                    <a16:creationId xmlns:a16="http://schemas.microsoft.com/office/drawing/2014/main" id="{0BE12DB8-BA04-44D2-2FE4-8CF1531A40BE}"/>
                  </a:ext>
                </a:extLst>
              </p:cNvPr>
              <p:cNvSpPr/>
              <p:nvPr/>
            </p:nvSpPr>
            <p:spPr>
              <a:xfrm>
                <a:off x="261177" y="2280449"/>
                <a:ext cx="620171" cy="65049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ADA0A27C-6F25-B04B-1821-B0B215E20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22271" y="2615128"/>
                <a:ext cx="299787" cy="289126"/>
              </a:xfrm>
              <a:prstGeom prst="rect">
                <a:avLst/>
              </a:prstGeom>
            </p:spPr>
          </p:pic>
          <p:sp>
            <p:nvSpPr>
              <p:cNvPr id="486" name="TextBox 485">
                <a:extLst>
                  <a:ext uri="{FF2B5EF4-FFF2-40B4-BE49-F238E27FC236}">
                    <a16:creationId xmlns:a16="http://schemas.microsoft.com/office/drawing/2014/main" id="{6075B692-3B0E-1E5D-579F-970D6CE5D2EB}"/>
                  </a:ext>
                </a:extLst>
              </p:cNvPr>
              <p:cNvSpPr txBox="1"/>
              <p:nvPr/>
            </p:nvSpPr>
            <p:spPr>
              <a:xfrm>
                <a:off x="196155" y="2235743"/>
                <a:ext cx="686479" cy="456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/>
                  <a:t>    CBM</a:t>
                </a:r>
              </a:p>
              <a:p>
                <a:r>
                  <a:rPr lang="en-US" sz="750" b="1" dirty="0"/>
                  <a:t>    (Logic)</a:t>
                </a:r>
              </a:p>
            </p:txBody>
          </p:sp>
        </p:grp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D0409A2-8AEB-BE1D-3702-ACA15E91D21C}"/>
                </a:ext>
              </a:extLst>
            </p:cNvPr>
            <p:cNvSpPr/>
            <p:nvPr/>
          </p:nvSpPr>
          <p:spPr>
            <a:xfrm>
              <a:off x="1684154" y="3341289"/>
              <a:ext cx="1029718" cy="60614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3C36D25A-0A77-F3C1-C7AF-CF3A31205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61212" y="3677934"/>
              <a:ext cx="284719" cy="274594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5B934F1-2568-78C9-A17E-8D2D4369CCA9}"/>
                </a:ext>
              </a:extLst>
            </p:cNvPr>
            <p:cNvSpPr txBox="1"/>
            <p:nvPr/>
          </p:nvSpPr>
          <p:spPr>
            <a:xfrm>
              <a:off x="1672440" y="3284449"/>
              <a:ext cx="1015134" cy="456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 </a:t>
              </a:r>
              <a:r>
                <a:rPr lang="en-US" sz="800" b="1" dirty="0" err="1"/>
                <a:t>Posthoc</a:t>
              </a:r>
              <a:r>
                <a:rPr lang="en-US" sz="800" b="1" dirty="0"/>
                <a:t>  CBM</a:t>
              </a:r>
            </a:p>
            <a:p>
              <a:r>
                <a:rPr lang="en-US" sz="750" b="1" dirty="0"/>
                <a:t>         (Logic)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B787043-80C6-C566-1452-00B0AD23B663}"/>
                </a:ext>
              </a:extLst>
            </p:cNvPr>
            <p:cNvCxnSpPr>
              <a:cxnSpLocks/>
            </p:cNvCxnSpPr>
            <p:nvPr/>
          </p:nvCxnSpPr>
          <p:spPr>
            <a:xfrm>
              <a:off x="2183051" y="3223867"/>
              <a:ext cx="0" cy="1183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62746267-6F7A-E6A8-8772-9B3860C2629B}"/>
                </a:ext>
              </a:extLst>
            </p:cNvPr>
            <p:cNvGrpSpPr/>
            <p:nvPr/>
          </p:nvGrpSpPr>
          <p:grpSpPr>
            <a:xfrm>
              <a:off x="9451620" y="3090261"/>
              <a:ext cx="2550660" cy="415131"/>
              <a:chOff x="8907937" y="2104688"/>
              <a:chExt cx="2550660" cy="415131"/>
            </a:xfrm>
          </p:grpSpPr>
          <p:sp>
            <p:nvSpPr>
              <p:cNvPr id="507" name="Rounded Rectangle 506">
                <a:extLst>
                  <a:ext uri="{FF2B5EF4-FFF2-40B4-BE49-F238E27FC236}">
                    <a16:creationId xmlns:a16="http://schemas.microsoft.com/office/drawing/2014/main" id="{6A7DD1CF-DFA0-68DE-2632-0AC816F7549B}"/>
                  </a:ext>
                </a:extLst>
              </p:cNvPr>
              <p:cNvSpPr/>
              <p:nvPr/>
            </p:nvSpPr>
            <p:spPr>
              <a:xfrm>
                <a:off x="8907937" y="2104688"/>
                <a:ext cx="2550660" cy="41513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46A5A2EB-BC44-2FC4-19E9-F3591FA9E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07937" y="2219094"/>
                <a:ext cx="2550660" cy="287445"/>
              </a:xfrm>
              <a:prstGeom prst="rect">
                <a:avLst/>
              </a:prstGeom>
            </p:spPr>
          </p:pic>
        </p:grpSp>
        <p:grpSp>
          <p:nvGrpSpPr>
            <p:cNvPr id="586" name="Group 585">
              <a:extLst>
                <a:ext uri="{FF2B5EF4-FFF2-40B4-BE49-F238E27FC236}">
                  <a16:creationId xmlns:a16="http://schemas.microsoft.com/office/drawing/2014/main" id="{AE12B27F-2C37-DC18-2567-05F615F0ACB4}"/>
                </a:ext>
              </a:extLst>
            </p:cNvPr>
            <p:cNvGrpSpPr/>
            <p:nvPr/>
          </p:nvGrpSpPr>
          <p:grpSpPr>
            <a:xfrm rot="16200000">
              <a:off x="-1002869" y="2158122"/>
              <a:ext cx="2818380" cy="606869"/>
              <a:chOff x="1093304" y="3090413"/>
              <a:chExt cx="2770635" cy="606143"/>
            </a:xfrm>
          </p:grpSpPr>
          <p:sp>
            <p:nvSpPr>
              <p:cNvPr id="505" name="Rounded Rectangle 504">
                <a:extLst>
                  <a:ext uri="{FF2B5EF4-FFF2-40B4-BE49-F238E27FC236}">
                    <a16:creationId xmlns:a16="http://schemas.microsoft.com/office/drawing/2014/main" id="{FA5973F9-035D-D9A6-A074-0694870890F8}"/>
                  </a:ext>
                </a:extLst>
              </p:cNvPr>
              <p:cNvSpPr/>
              <p:nvPr/>
            </p:nvSpPr>
            <p:spPr>
              <a:xfrm>
                <a:off x="1093304" y="3090413"/>
                <a:ext cx="2770635" cy="6061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4" name="Picture 583">
                <a:extLst>
                  <a:ext uri="{FF2B5EF4-FFF2-40B4-BE49-F238E27FC236}">
                    <a16:creationId xmlns:a16="http://schemas.microsoft.com/office/drawing/2014/main" id="{1018BC29-49E5-0197-3FAC-C3F6DDC04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1042" y="3170976"/>
                <a:ext cx="2620617" cy="475556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BFC350-2551-D29F-40FD-226AEF9DAFA8}"/>
                </a:ext>
              </a:extLst>
            </p:cNvPr>
            <p:cNvGrpSpPr/>
            <p:nvPr/>
          </p:nvGrpSpPr>
          <p:grpSpPr>
            <a:xfrm rot="5400000">
              <a:off x="2054517" y="2487060"/>
              <a:ext cx="631709" cy="3826565"/>
              <a:chOff x="190516" y="-8885"/>
              <a:chExt cx="631709" cy="3826565"/>
            </a:xfrm>
          </p:grpSpPr>
          <p:sp>
            <p:nvSpPr>
              <p:cNvPr id="595" name="Rounded Rectangle 594">
                <a:extLst>
                  <a:ext uri="{FF2B5EF4-FFF2-40B4-BE49-F238E27FC236}">
                    <a16:creationId xmlns:a16="http://schemas.microsoft.com/office/drawing/2014/main" id="{895FD71C-9299-E9C7-3A2E-BE4C4CC6DC84}"/>
                  </a:ext>
                </a:extLst>
              </p:cNvPr>
              <p:cNvSpPr/>
              <p:nvPr/>
            </p:nvSpPr>
            <p:spPr>
              <a:xfrm>
                <a:off x="190516" y="-8885"/>
                <a:ext cx="631709" cy="38265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9" name="Picture 588">
                <a:extLst>
                  <a:ext uri="{FF2B5EF4-FFF2-40B4-BE49-F238E27FC236}">
                    <a16:creationId xmlns:a16="http://schemas.microsoft.com/office/drawing/2014/main" id="{13E46E60-6774-1A51-12C1-203D15FE5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 rot="16200000">
                <a:off x="-1348668" y="1630329"/>
                <a:ext cx="3662882" cy="556227"/>
              </a:xfrm>
              <a:prstGeom prst="rect">
                <a:avLst/>
              </a:prstGeom>
            </p:spPr>
          </p:pic>
        </p:grpSp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25732893-96ED-E27E-B308-FA9D4CE53293}"/>
                </a:ext>
              </a:extLst>
            </p:cNvPr>
            <p:cNvCxnSpPr>
              <a:cxnSpLocks/>
              <a:stCxn id="436" idx="1"/>
              <a:endCxn id="454" idx="3"/>
            </p:cNvCxnSpPr>
            <p:nvPr/>
          </p:nvCxnSpPr>
          <p:spPr>
            <a:xfrm flipH="1" flipV="1">
              <a:off x="1479310" y="2457602"/>
              <a:ext cx="112526" cy="52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>
              <a:extLst>
                <a:ext uri="{FF2B5EF4-FFF2-40B4-BE49-F238E27FC236}">
                  <a16:creationId xmlns:a16="http://schemas.microsoft.com/office/drawing/2014/main" id="{4663C4D8-D4FA-47E3-9E34-FE5672310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291" y="2473498"/>
              <a:ext cx="1549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9C13D97A-2699-C050-0273-F859457EC27B}"/>
                </a:ext>
              </a:extLst>
            </p:cNvPr>
            <p:cNvSpPr txBox="1"/>
            <p:nvPr/>
          </p:nvSpPr>
          <p:spPr>
            <a:xfrm>
              <a:off x="11117230" y="1386093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MoIE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C8D845-65D8-03AF-D66C-6D900A9BF866}"/>
                </a:ext>
              </a:extLst>
            </p:cNvPr>
            <p:cNvSpPr txBox="1"/>
            <p:nvPr/>
          </p:nvSpPr>
          <p:spPr>
            <a:xfrm>
              <a:off x="659672" y="5732852"/>
              <a:ext cx="8913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 Logical explanations. Generic by the Baseline. Not clear which concept for which sample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8D63F1-DF21-8A4C-8EEB-4A7A838B1764}"/>
                </a:ext>
              </a:extLst>
            </p:cNvPr>
            <p:cNvSpPr txBox="1"/>
            <p:nvPr/>
          </p:nvSpPr>
          <p:spPr>
            <a:xfrm>
              <a:off x="973426" y="2782851"/>
              <a:ext cx="480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E753-C350-6EB8-F55A-B0285949CE09}"/>
                </a:ext>
              </a:extLst>
            </p:cNvPr>
            <p:cNvSpPr txBox="1"/>
            <p:nvPr/>
          </p:nvSpPr>
          <p:spPr>
            <a:xfrm>
              <a:off x="2002273" y="4671627"/>
              <a:ext cx="480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95BAFA-E7B4-D70F-2418-4ED41280D547}"/>
                </a:ext>
              </a:extLst>
            </p:cNvPr>
            <p:cNvSpPr txBox="1"/>
            <p:nvPr/>
          </p:nvSpPr>
          <p:spPr>
            <a:xfrm>
              <a:off x="8179665" y="4530058"/>
              <a:ext cx="4807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89311" y="2962363"/>
            <a:ext cx="508051" cy="155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0A2DBF-B515-BE8F-C309-420A3F45E99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85080" y="2804153"/>
            <a:ext cx="508049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ounded Rectangular Callout 117">
            <a:extLst>
              <a:ext uri="{FF2B5EF4-FFF2-40B4-BE49-F238E27FC236}">
                <a16:creationId xmlns:a16="http://schemas.microsoft.com/office/drawing/2014/main" id="{AA269C96-5861-4B42-B29A-8CB64B3B05F5}"/>
              </a:ext>
            </a:extLst>
          </p:cNvPr>
          <p:cNvSpPr/>
          <p:nvPr/>
        </p:nvSpPr>
        <p:spPr>
          <a:xfrm>
            <a:off x="6205564" y="1961584"/>
            <a:ext cx="1812714" cy="205076"/>
          </a:xfrm>
          <a:prstGeom prst="wedgeRoundRectCallout">
            <a:avLst>
              <a:gd name="adj1" fmla="val -1000"/>
              <a:gd name="adj2" fmla="val 985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9" name="Down Arrow 118">
            <a:extLst>
              <a:ext uri="{FF2B5EF4-FFF2-40B4-BE49-F238E27FC236}">
                <a16:creationId xmlns:a16="http://schemas.microsoft.com/office/drawing/2014/main" id="{1CEBD380-F74D-C3B9-47D0-42539A7FF6B9}"/>
              </a:ext>
            </a:extLst>
          </p:cNvPr>
          <p:cNvSpPr/>
          <p:nvPr/>
        </p:nvSpPr>
        <p:spPr>
          <a:xfrm rot="10800000">
            <a:off x="10670646" y="2238154"/>
            <a:ext cx="233576" cy="10965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0" name="Rounded Rectangular Callout 119">
            <a:extLst>
              <a:ext uri="{FF2B5EF4-FFF2-40B4-BE49-F238E27FC236}">
                <a16:creationId xmlns:a16="http://schemas.microsoft.com/office/drawing/2014/main" id="{A9A08FD1-DE22-4067-7E6C-4BB495DF12BC}"/>
              </a:ext>
            </a:extLst>
          </p:cNvPr>
          <p:cNvSpPr/>
          <p:nvPr/>
        </p:nvSpPr>
        <p:spPr>
          <a:xfrm>
            <a:off x="8033231" y="1933852"/>
            <a:ext cx="1997555" cy="278676"/>
          </a:xfrm>
          <a:prstGeom prst="wedgeRoundRectCallout">
            <a:avLst>
              <a:gd name="adj1" fmla="val -13473"/>
              <a:gd name="adj2" fmla="val 7823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68908F97-7B88-AA2D-0A1C-CC22CC6004A1}"/>
              </a:ext>
            </a:extLst>
          </p:cNvPr>
          <p:cNvSpPr/>
          <p:nvPr/>
        </p:nvSpPr>
        <p:spPr>
          <a:xfrm>
            <a:off x="6196544" y="1911971"/>
            <a:ext cx="3904760" cy="1424987"/>
          </a:xfrm>
          <a:prstGeom prst="roundRect">
            <a:avLst>
              <a:gd name="adj" fmla="val 4390"/>
            </a:avLst>
          </a:prstGeom>
          <a:solidFill>
            <a:schemeClr val="accent5">
              <a:lumMod val="20000"/>
              <a:lumOff val="80000"/>
              <a:alpha val="19135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3" name="Down Arrow 122">
            <a:extLst>
              <a:ext uri="{FF2B5EF4-FFF2-40B4-BE49-F238E27FC236}">
                <a16:creationId xmlns:a16="http://schemas.microsoft.com/office/drawing/2014/main" id="{CEC09FC3-8A0B-4E8E-DF2D-198606BA253C}"/>
              </a:ext>
            </a:extLst>
          </p:cNvPr>
          <p:cNvSpPr/>
          <p:nvPr/>
        </p:nvSpPr>
        <p:spPr>
          <a:xfrm rot="10800000">
            <a:off x="11523597" y="2174094"/>
            <a:ext cx="233576" cy="10965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F475EE6-7EFA-69B7-7907-DF660538F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2" y="2664418"/>
            <a:ext cx="407290" cy="36152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E24A07E6-CE0E-1C20-FDF1-18FBF478A81B}"/>
              </a:ext>
            </a:extLst>
          </p:cNvPr>
          <p:cNvSpPr txBox="1"/>
          <p:nvPr/>
        </p:nvSpPr>
        <p:spPr>
          <a:xfrm>
            <a:off x="8469578" y="2232242"/>
            <a:ext cx="704507" cy="253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Expert6</a:t>
            </a:r>
          </a:p>
        </p:txBody>
      </p:sp>
      <p:sp>
        <p:nvSpPr>
          <p:cNvPr id="127" name="Right Brace 126">
            <a:extLst>
              <a:ext uri="{FF2B5EF4-FFF2-40B4-BE49-F238E27FC236}">
                <a16:creationId xmlns:a16="http://schemas.microsoft.com/office/drawing/2014/main" id="{5C34137A-6E22-A2BC-074A-5AD95844202C}"/>
              </a:ext>
            </a:extLst>
          </p:cNvPr>
          <p:cNvSpPr/>
          <p:nvPr/>
        </p:nvSpPr>
        <p:spPr>
          <a:xfrm rot="16200000">
            <a:off x="8677022" y="1829467"/>
            <a:ext cx="145642" cy="1283123"/>
          </a:xfrm>
          <a:prstGeom prst="rightBrace">
            <a:avLst>
              <a:gd name="adj1" fmla="val 38126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6" name="Right Brace 575">
            <a:extLst>
              <a:ext uri="{FF2B5EF4-FFF2-40B4-BE49-F238E27FC236}">
                <a16:creationId xmlns:a16="http://schemas.microsoft.com/office/drawing/2014/main" id="{CF1CFFAE-E1D5-0D31-94DC-700A4ACF54C6}"/>
              </a:ext>
            </a:extLst>
          </p:cNvPr>
          <p:cNvSpPr/>
          <p:nvPr/>
        </p:nvSpPr>
        <p:spPr>
          <a:xfrm rot="5400000">
            <a:off x="7914548" y="1492623"/>
            <a:ext cx="174546" cy="2710521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14ACFAA6-1A57-D281-41FE-77AC9D3DB9E0}"/>
              </a:ext>
            </a:extLst>
          </p:cNvPr>
          <p:cNvSpPr txBox="1"/>
          <p:nvPr/>
        </p:nvSpPr>
        <p:spPr>
          <a:xfrm>
            <a:off x="7191716" y="2880328"/>
            <a:ext cx="2022491" cy="25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Baseline (PCBM + ELL)</a:t>
            </a:r>
          </a:p>
        </p:txBody>
      </p:sp>
      <p:pic>
        <p:nvPicPr>
          <p:cNvPr id="579" name="Picture 578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9F79CE2B-D42E-0F08-7BA8-362A3C1D7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158" y="2501061"/>
            <a:ext cx="407290" cy="334412"/>
          </a:xfrm>
          <a:prstGeom prst="rect">
            <a:avLst/>
          </a:prstGeom>
        </p:spPr>
      </p:pic>
      <p:pic>
        <p:nvPicPr>
          <p:cNvPr id="580" name="Picture 579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FC31BFAF-287A-0508-1C76-76A5D85D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277" y="2501061"/>
            <a:ext cx="407290" cy="334412"/>
          </a:xfrm>
          <a:prstGeom prst="rect">
            <a:avLst/>
          </a:prstGeom>
        </p:spPr>
      </p:pic>
      <p:pic>
        <p:nvPicPr>
          <p:cNvPr id="581" name="Picture 580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C8A779A6-3366-2638-C56F-2D9F0C92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56" y="2498609"/>
            <a:ext cx="407290" cy="334412"/>
          </a:xfrm>
          <a:prstGeom prst="rect">
            <a:avLst/>
          </a:prstGeom>
        </p:spPr>
      </p:pic>
      <p:sp>
        <p:nvSpPr>
          <p:cNvPr id="582" name="Right Brace 581">
            <a:extLst>
              <a:ext uri="{FF2B5EF4-FFF2-40B4-BE49-F238E27FC236}">
                <a16:creationId xmlns:a16="http://schemas.microsoft.com/office/drawing/2014/main" id="{306EFB7B-4C2A-FBFE-136A-A4FA6C176B92}"/>
              </a:ext>
            </a:extLst>
          </p:cNvPr>
          <p:cNvSpPr/>
          <p:nvPr/>
        </p:nvSpPr>
        <p:spPr>
          <a:xfrm rot="16200000">
            <a:off x="7114169" y="1950599"/>
            <a:ext cx="127250" cy="1073168"/>
          </a:xfrm>
          <a:prstGeom prst="rightBrace">
            <a:avLst>
              <a:gd name="adj1" fmla="val 54832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C06CACA4-8EB3-8A44-0AA5-0A13BC1F19A2}"/>
              </a:ext>
            </a:extLst>
          </p:cNvPr>
          <p:cNvSpPr txBox="1"/>
          <p:nvPr/>
        </p:nvSpPr>
        <p:spPr>
          <a:xfrm>
            <a:off x="6876836" y="2244688"/>
            <a:ext cx="704507" cy="253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Expert3</a:t>
            </a:r>
          </a:p>
        </p:txBody>
      </p:sp>
      <p:sp>
        <p:nvSpPr>
          <p:cNvPr id="585" name="Down Arrow 584">
            <a:extLst>
              <a:ext uri="{FF2B5EF4-FFF2-40B4-BE49-F238E27FC236}">
                <a16:creationId xmlns:a16="http://schemas.microsoft.com/office/drawing/2014/main" id="{3E6A74FD-1270-44FF-94F1-55F913A12EA1}"/>
              </a:ext>
            </a:extLst>
          </p:cNvPr>
          <p:cNvSpPr/>
          <p:nvPr/>
        </p:nvSpPr>
        <p:spPr>
          <a:xfrm rot="10800000">
            <a:off x="10937014" y="960780"/>
            <a:ext cx="252172" cy="10792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87" name="Rounded Rectangle 586">
            <a:extLst>
              <a:ext uri="{FF2B5EF4-FFF2-40B4-BE49-F238E27FC236}">
                <a16:creationId xmlns:a16="http://schemas.microsoft.com/office/drawing/2014/main" id="{73EB99AC-40B3-A24D-3A5B-67C94F549A1C}"/>
              </a:ext>
            </a:extLst>
          </p:cNvPr>
          <p:cNvSpPr/>
          <p:nvPr/>
        </p:nvSpPr>
        <p:spPr>
          <a:xfrm>
            <a:off x="6196544" y="-5316"/>
            <a:ext cx="3904760" cy="1882153"/>
          </a:xfrm>
          <a:prstGeom prst="roundRect">
            <a:avLst>
              <a:gd name="adj" fmla="val 4390"/>
            </a:avLst>
          </a:prstGeom>
          <a:solidFill>
            <a:srgbClr val="EDE9ED">
              <a:alpha val="12941"/>
            </a:srgbClr>
          </a:solidFill>
          <a:ln>
            <a:solidFill>
              <a:srgbClr val="ED9B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88" name="Picture 587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D290B45F-F2B2-DC75-5DB1-4D0EBAB38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652" y="1106353"/>
            <a:ext cx="410474" cy="337027"/>
          </a:xfrm>
          <a:prstGeom prst="rect">
            <a:avLst/>
          </a:prstGeom>
        </p:spPr>
      </p:pic>
      <p:pic>
        <p:nvPicPr>
          <p:cNvPr id="591" name="Picture 590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F261AB90-6012-7FAB-3C61-1A13D032BE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48" y="1108811"/>
            <a:ext cx="410474" cy="337027"/>
          </a:xfrm>
          <a:prstGeom prst="rect">
            <a:avLst/>
          </a:prstGeom>
        </p:spPr>
      </p:pic>
      <p:pic>
        <p:nvPicPr>
          <p:cNvPr id="592" name="Picture 591" descr="A close up of a cat&#10;&#10;Description automatically generated with low confidence">
            <a:extLst>
              <a:ext uri="{FF2B5EF4-FFF2-40B4-BE49-F238E27FC236}">
                <a16:creationId xmlns:a16="http://schemas.microsoft.com/office/drawing/2014/main" id="{68B45596-CBA5-32FD-C3D4-9E3D8DB4BA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7899" y="1109101"/>
            <a:ext cx="410474" cy="337027"/>
          </a:xfrm>
          <a:prstGeom prst="rect">
            <a:avLst/>
          </a:prstGeom>
        </p:spPr>
      </p:pic>
      <p:sp>
        <p:nvSpPr>
          <p:cNvPr id="594" name="Down Arrow 593">
            <a:extLst>
              <a:ext uri="{FF2B5EF4-FFF2-40B4-BE49-F238E27FC236}">
                <a16:creationId xmlns:a16="http://schemas.microsoft.com/office/drawing/2014/main" id="{BB60A94A-5CAD-9480-86D9-E6268D5A53D2}"/>
              </a:ext>
            </a:extLst>
          </p:cNvPr>
          <p:cNvSpPr/>
          <p:nvPr/>
        </p:nvSpPr>
        <p:spPr>
          <a:xfrm rot="10800000">
            <a:off x="10772790" y="1492040"/>
            <a:ext cx="252172" cy="107929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97" name="Picture 596">
            <a:extLst>
              <a:ext uri="{FF2B5EF4-FFF2-40B4-BE49-F238E27FC236}">
                <a16:creationId xmlns:a16="http://schemas.microsoft.com/office/drawing/2014/main" id="{E189E5AD-D1AF-C2D6-F0BB-BD36EF9FD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117" y="1285276"/>
            <a:ext cx="407290" cy="36152"/>
          </a:xfrm>
          <a:prstGeom prst="rect">
            <a:avLst/>
          </a:prstGeom>
        </p:spPr>
      </p:pic>
      <p:sp>
        <p:nvSpPr>
          <p:cNvPr id="598" name="TextBox 597">
            <a:extLst>
              <a:ext uri="{FF2B5EF4-FFF2-40B4-BE49-F238E27FC236}">
                <a16:creationId xmlns:a16="http://schemas.microsoft.com/office/drawing/2014/main" id="{6582F18F-A520-69E1-83EA-F5F20B960104}"/>
              </a:ext>
            </a:extLst>
          </p:cNvPr>
          <p:cNvSpPr txBox="1"/>
          <p:nvPr/>
        </p:nvSpPr>
        <p:spPr>
          <a:xfrm>
            <a:off x="8509126" y="835374"/>
            <a:ext cx="704507" cy="253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Expert5</a:t>
            </a:r>
          </a:p>
        </p:txBody>
      </p:sp>
      <p:sp>
        <p:nvSpPr>
          <p:cNvPr id="599" name="Right Brace 598">
            <a:extLst>
              <a:ext uri="{FF2B5EF4-FFF2-40B4-BE49-F238E27FC236}">
                <a16:creationId xmlns:a16="http://schemas.microsoft.com/office/drawing/2014/main" id="{B6F72C92-69BB-7459-9A90-E5F4C3C18853}"/>
              </a:ext>
            </a:extLst>
          </p:cNvPr>
          <p:cNvSpPr/>
          <p:nvPr/>
        </p:nvSpPr>
        <p:spPr>
          <a:xfrm rot="16200000">
            <a:off x="8711696" y="515737"/>
            <a:ext cx="162215" cy="1162938"/>
          </a:xfrm>
          <a:prstGeom prst="rightBrace">
            <a:avLst>
              <a:gd name="adj1" fmla="val 45811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00" name="Right Brace 599">
            <a:extLst>
              <a:ext uri="{FF2B5EF4-FFF2-40B4-BE49-F238E27FC236}">
                <a16:creationId xmlns:a16="http://schemas.microsoft.com/office/drawing/2014/main" id="{A1FDC8AB-387D-D1C2-AC90-D27B3C9CBDAF}"/>
              </a:ext>
            </a:extLst>
          </p:cNvPr>
          <p:cNvSpPr/>
          <p:nvPr/>
        </p:nvSpPr>
        <p:spPr>
          <a:xfrm rot="5400000">
            <a:off x="7928941" y="113526"/>
            <a:ext cx="174546" cy="2710521"/>
          </a:xfrm>
          <a:prstGeom prst="rightBrace">
            <a:avLst>
              <a:gd name="adj1" fmla="val 45305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E669ED5B-E673-5904-B1CD-4346C1D7B997}"/>
              </a:ext>
            </a:extLst>
          </p:cNvPr>
          <p:cNvSpPr txBox="1"/>
          <p:nvPr/>
        </p:nvSpPr>
        <p:spPr>
          <a:xfrm>
            <a:off x="7233336" y="1510475"/>
            <a:ext cx="1905488" cy="25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Baseline (PCBM + ELL)</a:t>
            </a:r>
          </a:p>
        </p:txBody>
      </p:sp>
      <p:sp>
        <p:nvSpPr>
          <p:cNvPr id="603" name="Right Brace 602">
            <a:extLst>
              <a:ext uri="{FF2B5EF4-FFF2-40B4-BE49-F238E27FC236}">
                <a16:creationId xmlns:a16="http://schemas.microsoft.com/office/drawing/2014/main" id="{352E8EC6-B1F9-76F1-0592-E385E31AE59E}"/>
              </a:ext>
            </a:extLst>
          </p:cNvPr>
          <p:cNvSpPr/>
          <p:nvPr/>
        </p:nvSpPr>
        <p:spPr>
          <a:xfrm rot="16200000">
            <a:off x="7231641" y="449437"/>
            <a:ext cx="130110" cy="1263432"/>
          </a:xfrm>
          <a:prstGeom prst="rightBrace">
            <a:avLst>
              <a:gd name="adj1" fmla="val 40218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33A73115-ABA7-DD8E-A749-90C5946822F1}"/>
              </a:ext>
            </a:extLst>
          </p:cNvPr>
          <p:cNvSpPr txBox="1"/>
          <p:nvPr/>
        </p:nvSpPr>
        <p:spPr>
          <a:xfrm>
            <a:off x="6994332" y="835374"/>
            <a:ext cx="704507" cy="253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Expert3</a:t>
            </a:r>
          </a:p>
        </p:txBody>
      </p:sp>
      <p:sp>
        <p:nvSpPr>
          <p:cNvPr id="605" name="Rounded Rectangular Callout 604">
            <a:extLst>
              <a:ext uri="{FF2B5EF4-FFF2-40B4-BE49-F238E27FC236}">
                <a16:creationId xmlns:a16="http://schemas.microsoft.com/office/drawing/2014/main" id="{8FAE0E1E-1521-F83E-40B1-67032E4CC15D}"/>
              </a:ext>
            </a:extLst>
          </p:cNvPr>
          <p:cNvSpPr/>
          <p:nvPr/>
        </p:nvSpPr>
        <p:spPr>
          <a:xfrm>
            <a:off x="6272854" y="71074"/>
            <a:ext cx="3792392" cy="491038"/>
          </a:xfrm>
          <a:prstGeom prst="wedgeRoundRectCallout">
            <a:avLst>
              <a:gd name="adj1" fmla="val 16465"/>
              <a:gd name="adj2" fmla="val 10754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06" name="Rounded Rectangular Callout 605">
            <a:extLst>
              <a:ext uri="{FF2B5EF4-FFF2-40B4-BE49-F238E27FC236}">
                <a16:creationId xmlns:a16="http://schemas.microsoft.com/office/drawing/2014/main" id="{5E92A883-CA93-D607-7ECD-78036829F82A}"/>
              </a:ext>
            </a:extLst>
          </p:cNvPr>
          <p:cNvSpPr/>
          <p:nvPr/>
        </p:nvSpPr>
        <p:spPr>
          <a:xfrm>
            <a:off x="6222242" y="593208"/>
            <a:ext cx="2278512" cy="238606"/>
          </a:xfrm>
          <a:prstGeom prst="wedgeRoundRectCallout">
            <a:avLst>
              <a:gd name="adj1" fmla="val 191"/>
              <a:gd name="adj2" fmla="val 759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08" name="Picture 607">
            <a:extLst>
              <a:ext uri="{FF2B5EF4-FFF2-40B4-BE49-F238E27FC236}">
                <a16:creationId xmlns:a16="http://schemas.microsoft.com/office/drawing/2014/main" id="{D3CC381E-BFA9-DB89-6F22-21216121F1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5816" y="1729159"/>
            <a:ext cx="2476346" cy="96764"/>
          </a:xfrm>
          <a:prstGeom prst="rect">
            <a:avLst/>
          </a:prstGeom>
        </p:spPr>
      </p:pic>
      <p:pic>
        <p:nvPicPr>
          <p:cNvPr id="609" name="Picture 608">
            <a:extLst>
              <a:ext uri="{FF2B5EF4-FFF2-40B4-BE49-F238E27FC236}">
                <a16:creationId xmlns:a16="http://schemas.microsoft.com/office/drawing/2014/main" id="{3CF762A2-7439-1B46-C485-A41BC62C00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34641" y="93769"/>
            <a:ext cx="3702590" cy="471932"/>
          </a:xfrm>
          <a:prstGeom prst="rect">
            <a:avLst/>
          </a:prstGeom>
        </p:spPr>
      </p:pic>
      <p:pic>
        <p:nvPicPr>
          <p:cNvPr id="610" name="Picture 609">
            <a:extLst>
              <a:ext uri="{FF2B5EF4-FFF2-40B4-BE49-F238E27FC236}">
                <a16:creationId xmlns:a16="http://schemas.microsoft.com/office/drawing/2014/main" id="{5E37EB6A-B8DF-7570-1195-E52063036D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7886" y="1979691"/>
            <a:ext cx="1939477" cy="231428"/>
          </a:xfrm>
          <a:prstGeom prst="rect">
            <a:avLst/>
          </a:prstGeom>
        </p:spPr>
      </p:pic>
      <p:pic>
        <p:nvPicPr>
          <p:cNvPr id="611" name="Picture 610">
            <a:extLst>
              <a:ext uri="{FF2B5EF4-FFF2-40B4-BE49-F238E27FC236}">
                <a16:creationId xmlns:a16="http://schemas.microsoft.com/office/drawing/2014/main" id="{3EE13364-C835-CC71-2A5E-60C9EB372C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29638" y="2015198"/>
            <a:ext cx="1734218" cy="84205"/>
          </a:xfrm>
          <a:prstGeom prst="rect">
            <a:avLst/>
          </a:prstGeom>
        </p:spPr>
      </p:pic>
      <p:pic>
        <p:nvPicPr>
          <p:cNvPr id="613" name="Picture 612">
            <a:extLst>
              <a:ext uri="{FF2B5EF4-FFF2-40B4-BE49-F238E27FC236}">
                <a16:creationId xmlns:a16="http://schemas.microsoft.com/office/drawing/2014/main" id="{05E8F441-BFE6-0371-0233-3B2D35962E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7670" y="661285"/>
            <a:ext cx="2219085" cy="94946"/>
          </a:xfrm>
          <a:prstGeom prst="rect">
            <a:avLst/>
          </a:prstGeom>
        </p:spPr>
      </p:pic>
      <p:grpSp>
        <p:nvGrpSpPr>
          <p:cNvPr id="754" name="Group 753">
            <a:extLst>
              <a:ext uri="{FF2B5EF4-FFF2-40B4-BE49-F238E27FC236}">
                <a16:creationId xmlns:a16="http://schemas.microsoft.com/office/drawing/2014/main" id="{AA7A7A37-FF2D-FDA1-338D-88D7512E6EF3}"/>
              </a:ext>
            </a:extLst>
          </p:cNvPr>
          <p:cNvGrpSpPr/>
          <p:nvPr/>
        </p:nvGrpSpPr>
        <p:grpSpPr>
          <a:xfrm>
            <a:off x="170132" y="159050"/>
            <a:ext cx="5877516" cy="3070835"/>
            <a:chOff x="228571" y="101983"/>
            <a:chExt cx="5877516" cy="3070835"/>
          </a:xfrm>
        </p:grpSpPr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B6A6EB2C-43D2-7AA0-9452-51C4EA66EEF9}"/>
                </a:ext>
              </a:extLst>
            </p:cNvPr>
            <p:cNvCxnSpPr/>
            <p:nvPr/>
          </p:nvCxnSpPr>
          <p:spPr>
            <a:xfrm>
              <a:off x="228571" y="1854416"/>
              <a:ext cx="1170937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D45AA4E-47C2-7CC6-5895-18C76DD74E4E}"/>
                </a:ext>
              </a:extLst>
            </p:cNvPr>
            <p:cNvCxnSpPr>
              <a:cxnSpLocks/>
            </p:cNvCxnSpPr>
            <p:nvPr/>
          </p:nvCxnSpPr>
          <p:spPr>
            <a:xfrm>
              <a:off x="1386005" y="1806112"/>
              <a:ext cx="1379326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89D3FB16-17C9-38CE-16A8-5BC5F9B22962}"/>
                </a:ext>
              </a:extLst>
            </p:cNvPr>
            <p:cNvSpPr/>
            <p:nvPr/>
          </p:nvSpPr>
          <p:spPr>
            <a:xfrm>
              <a:off x="1391023" y="1903118"/>
              <a:ext cx="978517" cy="558650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1270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B20D06F0-D8F9-BF79-B68D-6C37EDF2A4E6}"/>
                </a:ext>
              </a:extLst>
            </p:cNvPr>
            <p:cNvCxnSpPr>
              <a:cxnSpLocks/>
            </p:cNvCxnSpPr>
            <p:nvPr/>
          </p:nvCxnSpPr>
          <p:spPr>
            <a:xfrm>
              <a:off x="2765331" y="1781698"/>
              <a:ext cx="1379326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6B9D6129-3A57-4BD7-8708-F41F59600D7D}"/>
                </a:ext>
              </a:extLst>
            </p:cNvPr>
            <p:cNvSpPr/>
            <p:nvPr/>
          </p:nvSpPr>
          <p:spPr>
            <a:xfrm>
              <a:off x="2763173" y="1829879"/>
              <a:ext cx="986989" cy="563666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  <a:tailEnd type="triangle" w="med" len="med"/>
            </a:ln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B717B815-868F-D672-2329-328725E42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2030" y="1747600"/>
              <a:ext cx="1940022" cy="22988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D7496BCA-2D8A-B0CA-B9A2-9E646B8D0D47}"/>
                </a:ext>
              </a:extLst>
            </p:cNvPr>
            <p:cNvSpPr/>
            <p:nvPr/>
          </p:nvSpPr>
          <p:spPr>
            <a:xfrm>
              <a:off x="4142264" y="1792448"/>
              <a:ext cx="1174683" cy="566201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A2EEEE2F-45FA-5B89-9A20-428A42239F74}"/>
                </a:ext>
              </a:extLst>
            </p:cNvPr>
            <p:cNvCxnSpPr>
              <a:cxnSpLocks/>
            </p:cNvCxnSpPr>
            <p:nvPr/>
          </p:nvCxnSpPr>
          <p:spPr>
            <a:xfrm>
              <a:off x="348381" y="1854416"/>
              <a:ext cx="588660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84553CB5-8219-8B88-1949-F203F87EBAF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797" y="1804432"/>
              <a:ext cx="588660" cy="0"/>
            </a:xfrm>
            <a:prstGeom prst="line">
              <a:avLst/>
            </a:prstGeom>
            <a:ln w="127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6BFF71BE-D230-37C6-84A8-1869B4CAD622}"/>
                </a:ext>
              </a:extLst>
            </p:cNvPr>
            <p:cNvCxnSpPr>
              <a:cxnSpLocks/>
            </p:cNvCxnSpPr>
            <p:nvPr/>
          </p:nvCxnSpPr>
          <p:spPr>
            <a:xfrm>
              <a:off x="3215503" y="1782274"/>
              <a:ext cx="482150" cy="0"/>
            </a:xfrm>
            <a:prstGeom prst="line">
              <a:avLst/>
            </a:prstGeom>
            <a:ln w="635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0" name="TextBox 639">
                  <a:extLst>
                    <a:ext uri="{FF2B5EF4-FFF2-40B4-BE49-F238E27FC236}">
                      <a16:creationId xmlns:a16="http://schemas.microsoft.com/office/drawing/2014/main" id="{38533F3E-E30A-FCF9-C5DB-8909AA1CAE22}"/>
                    </a:ext>
                  </a:extLst>
                </p:cNvPr>
                <p:cNvSpPr txBox="1"/>
                <p:nvPr/>
              </p:nvSpPr>
              <p:spPr>
                <a:xfrm>
                  <a:off x="341953" y="1372163"/>
                  <a:ext cx="98937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40" name="TextBox 639">
                  <a:extLst>
                    <a:ext uri="{FF2B5EF4-FFF2-40B4-BE49-F238E27FC236}">
                      <a16:creationId xmlns:a16="http://schemas.microsoft.com/office/drawing/2014/main" id="{38533F3E-E30A-FCF9-C5DB-8909AA1CA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53" y="1372163"/>
                  <a:ext cx="989373" cy="276999"/>
                </a:xfrm>
                <a:prstGeom prst="rect">
                  <a:avLst/>
                </a:prstGeom>
                <a:blipFill>
                  <a:blip r:embed="rId1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1" name="TextBox 640">
                  <a:extLst>
                    <a:ext uri="{FF2B5EF4-FFF2-40B4-BE49-F238E27FC236}">
                      <a16:creationId xmlns:a16="http://schemas.microsoft.com/office/drawing/2014/main" id="{2D1B54E3-D62F-76D5-7542-366FCF6BDCB4}"/>
                    </a:ext>
                  </a:extLst>
                </p:cNvPr>
                <p:cNvSpPr txBox="1"/>
                <p:nvPr/>
              </p:nvSpPr>
              <p:spPr>
                <a:xfrm>
                  <a:off x="3119498" y="1372163"/>
                  <a:ext cx="98937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41" name="TextBox 640">
                  <a:extLst>
                    <a:ext uri="{FF2B5EF4-FFF2-40B4-BE49-F238E27FC236}">
                      <a16:creationId xmlns:a16="http://schemas.microsoft.com/office/drawing/2014/main" id="{2D1B54E3-D62F-76D5-7542-366FCF6BD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498" y="1372163"/>
                  <a:ext cx="989373" cy="276999"/>
                </a:xfrm>
                <a:prstGeom prst="rect">
                  <a:avLst/>
                </a:prstGeom>
                <a:blipFill>
                  <a:blip r:embed="rId16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5B3298AF-C5AC-C0F7-2FAD-C2903EE0CC6B}"/>
                </a:ext>
              </a:extLst>
            </p:cNvPr>
            <p:cNvCxnSpPr>
              <a:cxnSpLocks/>
            </p:cNvCxnSpPr>
            <p:nvPr/>
          </p:nvCxnSpPr>
          <p:spPr>
            <a:xfrm>
              <a:off x="2164031" y="2451479"/>
              <a:ext cx="3170256" cy="0"/>
            </a:xfrm>
            <a:prstGeom prst="line">
              <a:avLst/>
            </a:prstGeom>
            <a:ln w="127000">
              <a:solidFill>
                <a:schemeClr val="bg1">
                  <a:lumMod val="65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1BFCECBD-F04A-3466-6CBD-7775F184C583}"/>
                </a:ext>
              </a:extLst>
            </p:cNvPr>
            <p:cNvCxnSpPr>
              <a:cxnSpLocks/>
            </p:cNvCxnSpPr>
            <p:nvPr/>
          </p:nvCxnSpPr>
          <p:spPr>
            <a:xfrm>
              <a:off x="3645460" y="2388046"/>
              <a:ext cx="1688827" cy="0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>
              <a:extLst>
                <a:ext uri="{FF2B5EF4-FFF2-40B4-BE49-F238E27FC236}">
                  <a16:creationId xmlns:a16="http://schemas.microsoft.com/office/drawing/2014/main" id="{E50A4B3D-A0EE-C39D-6F64-B2E1863288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1176" y="2461769"/>
              <a:ext cx="305771" cy="14583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>
              <a:extLst>
                <a:ext uri="{FF2B5EF4-FFF2-40B4-BE49-F238E27FC236}">
                  <a16:creationId xmlns:a16="http://schemas.microsoft.com/office/drawing/2014/main" id="{222399F9-E41C-83D6-02D0-6B6DEA9C6955}"/>
                </a:ext>
              </a:extLst>
            </p:cNvPr>
            <p:cNvCxnSpPr>
              <a:cxnSpLocks/>
            </p:cNvCxnSpPr>
            <p:nvPr/>
          </p:nvCxnSpPr>
          <p:spPr>
            <a:xfrm>
              <a:off x="5278776" y="2414933"/>
              <a:ext cx="827311" cy="14292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69B31626-D4D4-C419-C399-0D5D1004A8AA}"/>
                </a:ext>
              </a:extLst>
            </p:cNvPr>
            <p:cNvSpPr/>
            <p:nvPr/>
          </p:nvSpPr>
          <p:spPr>
            <a:xfrm>
              <a:off x="783225" y="488015"/>
              <a:ext cx="2591588" cy="333029"/>
            </a:xfrm>
            <a:custGeom>
              <a:avLst/>
              <a:gdLst>
                <a:gd name="connsiteX0" fmla="*/ 0 w 1585731"/>
                <a:gd name="connsiteY0" fmla="*/ 289441 h 312591"/>
                <a:gd name="connsiteX1" fmla="*/ 844951 w 1585731"/>
                <a:gd name="connsiteY1" fmla="*/ 74 h 312591"/>
                <a:gd name="connsiteX2" fmla="*/ 1585731 w 1585731"/>
                <a:gd name="connsiteY2" fmla="*/ 312591 h 312591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373" h="514283">
                  <a:moveTo>
                    <a:pt x="0" y="289441"/>
                  </a:moveTo>
                  <a:cubicBezTo>
                    <a:pt x="290331" y="142828"/>
                    <a:pt x="580663" y="-3784"/>
                    <a:pt x="844951" y="74"/>
                  </a:cubicBezTo>
                  <a:cubicBezTo>
                    <a:pt x="1109239" y="3932"/>
                    <a:pt x="1309342" y="222436"/>
                    <a:pt x="1490373" y="514283"/>
                  </a:cubicBezTo>
                </a:path>
              </a:pathLst>
            </a:cu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B2B50E8F-1DB0-0B2B-6D48-A982F3E45E06}"/>
                </a:ext>
              </a:extLst>
            </p:cNvPr>
            <p:cNvSpPr/>
            <p:nvPr/>
          </p:nvSpPr>
          <p:spPr>
            <a:xfrm>
              <a:off x="783226" y="603225"/>
              <a:ext cx="1340908" cy="205829"/>
            </a:xfrm>
            <a:custGeom>
              <a:avLst/>
              <a:gdLst>
                <a:gd name="connsiteX0" fmla="*/ 0 w 3576577"/>
                <a:gd name="connsiteY0" fmla="*/ 416917 h 416917"/>
                <a:gd name="connsiteX1" fmla="*/ 1794076 w 3576577"/>
                <a:gd name="connsiteY1" fmla="*/ 228 h 416917"/>
                <a:gd name="connsiteX2" fmla="*/ 3576577 w 3576577"/>
                <a:gd name="connsiteY2" fmla="*/ 370618 h 416917"/>
                <a:gd name="connsiteX0" fmla="*/ 0 w 3510935"/>
                <a:gd name="connsiteY0" fmla="*/ 416750 h 914369"/>
                <a:gd name="connsiteX1" fmla="*/ 1794076 w 3510935"/>
                <a:gd name="connsiteY1" fmla="*/ 61 h 914369"/>
                <a:gd name="connsiteX2" fmla="*/ 3510935 w 3510935"/>
                <a:gd name="connsiteY2" fmla="*/ 914369 h 914369"/>
                <a:gd name="connsiteX0" fmla="*/ 0 w 3510935"/>
                <a:gd name="connsiteY0" fmla="*/ 416779 h 914398"/>
                <a:gd name="connsiteX1" fmla="*/ 1794076 w 3510935"/>
                <a:gd name="connsiteY1" fmla="*/ 90 h 914398"/>
                <a:gd name="connsiteX2" fmla="*/ 3510935 w 3510935"/>
                <a:gd name="connsiteY2" fmla="*/ 91439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935" h="914398">
                  <a:moveTo>
                    <a:pt x="0" y="416779"/>
                  </a:moveTo>
                  <a:cubicBezTo>
                    <a:pt x="598990" y="212292"/>
                    <a:pt x="1197980" y="7806"/>
                    <a:pt x="1794076" y="90"/>
                  </a:cubicBezTo>
                  <a:cubicBezTo>
                    <a:pt x="2390172" y="-7626"/>
                    <a:pt x="3103719" y="483602"/>
                    <a:pt x="3510935" y="91439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C5981B7A-765E-3D20-DFB5-8CC432EB0F88}"/>
                </a:ext>
              </a:extLst>
            </p:cNvPr>
            <p:cNvSpPr/>
            <p:nvPr/>
          </p:nvSpPr>
          <p:spPr>
            <a:xfrm>
              <a:off x="800663" y="350883"/>
              <a:ext cx="3931156" cy="477757"/>
            </a:xfrm>
            <a:custGeom>
              <a:avLst/>
              <a:gdLst>
                <a:gd name="connsiteX0" fmla="*/ 0 w 4919240"/>
                <a:gd name="connsiteY0" fmla="*/ 347614 h 405488"/>
                <a:gd name="connsiteX1" fmla="*/ 2720050 w 4919240"/>
                <a:gd name="connsiteY1" fmla="*/ 374 h 405488"/>
                <a:gd name="connsiteX2" fmla="*/ 4919240 w 4919240"/>
                <a:gd name="connsiteY2" fmla="*/ 405488 h 405488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407" h="537714">
                  <a:moveTo>
                    <a:pt x="0" y="347614"/>
                  </a:moveTo>
                  <a:cubicBezTo>
                    <a:pt x="950088" y="169171"/>
                    <a:pt x="1900177" y="-9272"/>
                    <a:pt x="2720050" y="374"/>
                  </a:cubicBezTo>
                  <a:cubicBezTo>
                    <a:pt x="3539923" y="10020"/>
                    <a:pt x="4108665" y="245533"/>
                    <a:pt x="4677407" y="53771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49" name="TextBox 648">
              <a:extLst>
                <a:ext uri="{FF2B5EF4-FFF2-40B4-BE49-F238E27FC236}">
                  <a16:creationId xmlns:a16="http://schemas.microsoft.com/office/drawing/2014/main" id="{19DE4559-2F7D-589F-B5CC-4611361F2983}"/>
                </a:ext>
              </a:extLst>
            </p:cNvPr>
            <p:cNvSpPr txBox="1"/>
            <p:nvPr/>
          </p:nvSpPr>
          <p:spPr>
            <a:xfrm>
              <a:off x="2727278" y="101983"/>
              <a:ext cx="4531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Fix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0" name="TextBox 649">
                  <a:extLst>
                    <a:ext uri="{FF2B5EF4-FFF2-40B4-BE49-F238E27FC236}">
                      <a16:creationId xmlns:a16="http://schemas.microsoft.com/office/drawing/2014/main" id="{F63EBBA9-F472-BB2C-BFCE-AF785896AC86}"/>
                    </a:ext>
                  </a:extLst>
                </p:cNvPr>
                <p:cNvSpPr txBox="1"/>
                <p:nvPr/>
              </p:nvSpPr>
              <p:spPr>
                <a:xfrm>
                  <a:off x="4643507" y="1372163"/>
                  <a:ext cx="98937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50" name="TextBox 649">
                  <a:extLst>
                    <a:ext uri="{FF2B5EF4-FFF2-40B4-BE49-F238E27FC236}">
                      <a16:creationId xmlns:a16="http://schemas.microsoft.com/office/drawing/2014/main" id="{F63EBBA9-F472-BB2C-BFCE-AF785896AC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507" y="1372163"/>
                  <a:ext cx="989373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1" name="TextBox 650">
                  <a:extLst>
                    <a:ext uri="{FF2B5EF4-FFF2-40B4-BE49-F238E27FC236}">
                      <a16:creationId xmlns:a16="http://schemas.microsoft.com/office/drawing/2014/main" id="{63E57BFE-EE9E-3281-5135-4F26D8EE09E2}"/>
                    </a:ext>
                  </a:extLst>
                </p:cNvPr>
                <p:cNvSpPr txBox="1"/>
                <p:nvPr/>
              </p:nvSpPr>
              <p:spPr>
                <a:xfrm>
                  <a:off x="1853447" y="1372163"/>
                  <a:ext cx="9861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2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51" name="TextBox 650">
                  <a:extLst>
                    <a:ext uri="{FF2B5EF4-FFF2-40B4-BE49-F238E27FC236}">
                      <a16:creationId xmlns:a16="http://schemas.microsoft.com/office/drawing/2014/main" id="{63E57BFE-EE9E-3281-5135-4F26D8EE0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447" y="1372163"/>
                  <a:ext cx="986104" cy="276999"/>
                </a:xfrm>
                <a:prstGeom prst="rect">
                  <a:avLst/>
                </a:prstGeom>
                <a:blipFill>
                  <a:blip r:embed="rId18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953BB472-C472-0017-5FF9-F245CEEC07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9304" y="1736750"/>
              <a:ext cx="224592" cy="229265"/>
              <a:chOff x="3084961" y="5191330"/>
              <a:chExt cx="914400" cy="914400"/>
            </a:xfrm>
          </p:grpSpPr>
          <p:sp>
            <p:nvSpPr>
              <p:cNvPr id="725" name="Oval 724">
                <a:extLst>
                  <a:ext uri="{FF2B5EF4-FFF2-40B4-BE49-F238E27FC236}">
                    <a16:creationId xmlns:a16="http://schemas.microsoft.com/office/drawing/2014/main" id="{B710D5AE-8409-2867-C58A-E56964BC77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726" name="Graphic 725">
                <a:extLst>
                  <a:ext uri="{FF2B5EF4-FFF2-40B4-BE49-F238E27FC236}">
                    <a16:creationId xmlns:a16="http://schemas.microsoft.com/office/drawing/2014/main" id="{D0BBC76D-6C5D-2640-9342-5BCBA3516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798A6B7D-A55D-755C-2943-C0DF9D954E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63266" y="1700992"/>
              <a:ext cx="224592" cy="229265"/>
              <a:chOff x="3084961" y="5191330"/>
              <a:chExt cx="914400" cy="914400"/>
            </a:xfrm>
          </p:grpSpPr>
          <p:sp>
            <p:nvSpPr>
              <p:cNvPr id="723" name="Oval 722">
                <a:extLst>
                  <a:ext uri="{FF2B5EF4-FFF2-40B4-BE49-F238E27FC236}">
                    <a16:creationId xmlns:a16="http://schemas.microsoft.com/office/drawing/2014/main" id="{14E17EC1-A1AC-3CE9-7871-0CB72CD043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724" name="Graphic 723">
                <a:extLst>
                  <a:ext uri="{FF2B5EF4-FFF2-40B4-BE49-F238E27FC236}">
                    <a16:creationId xmlns:a16="http://schemas.microsoft.com/office/drawing/2014/main" id="{1EACD741-9D43-EA8B-57FD-AB681C363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99AF9971-61BA-5DC6-E2F3-9E9FD041AF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4539" y="1646508"/>
              <a:ext cx="224592" cy="229265"/>
              <a:chOff x="3084961" y="5191330"/>
              <a:chExt cx="914400" cy="914400"/>
            </a:xfrm>
          </p:grpSpPr>
          <p:sp>
            <p:nvSpPr>
              <p:cNvPr id="721" name="Oval 720">
                <a:extLst>
                  <a:ext uri="{FF2B5EF4-FFF2-40B4-BE49-F238E27FC236}">
                    <a16:creationId xmlns:a16="http://schemas.microsoft.com/office/drawing/2014/main" id="{91D9A008-044A-3104-0EB1-9D85A3B015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722" name="Graphic 721">
                <a:extLst>
                  <a:ext uri="{FF2B5EF4-FFF2-40B4-BE49-F238E27FC236}">
                    <a16:creationId xmlns:a16="http://schemas.microsoft.com/office/drawing/2014/main" id="{4A51CF76-A78C-1221-D1B0-E02EC832E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655" name="Picture 654">
              <a:extLst>
                <a:ext uri="{FF2B5EF4-FFF2-40B4-BE49-F238E27FC236}">
                  <a16:creationId xmlns:a16="http://schemas.microsoft.com/office/drawing/2014/main" id="{EE246788-3CE6-D21F-E6EB-95DFDD80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36544" y="1895704"/>
              <a:ext cx="416764" cy="155448"/>
            </a:xfrm>
            <a:prstGeom prst="rect">
              <a:avLst/>
            </a:prstGeom>
          </p:spPr>
        </p:pic>
        <p:pic>
          <p:nvPicPr>
            <p:cNvPr id="657" name="Picture 656">
              <a:extLst>
                <a:ext uri="{FF2B5EF4-FFF2-40B4-BE49-F238E27FC236}">
                  <a16:creationId xmlns:a16="http://schemas.microsoft.com/office/drawing/2014/main" id="{F1424325-38B9-8212-940A-E130A25DE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08727" y="2103537"/>
              <a:ext cx="152279" cy="155448"/>
            </a:xfrm>
            <a:prstGeom prst="rect">
              <a:avLst/>
            </a:prstGeom>
          </p:spPr>
        </p:pic>
        <p:pic>
          <p:nvPicPr>
            <p:cNvPr id="658" name="Picture 657">
              <a:extLst>
                <a:ext uri="{FF2B5EF4-FFF2-40B4-BE49-F238E27FC236}">
                  <a16:creationId xmlns:a16="http://schemas.microsoft.com/office/drawing/2014/main" id="{80B879DD-2A67-BE21-2DA7-BAD9E107B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66022" y="1858120"/>
              <a:ext cx="416764" cy="155448"/>
            </a:xfrm>
            <a:prstGeom prst="rect">
              <a:avLst/>
            </a:prstGeom>
          </p:spPr>
        </p:pic>
        <p:pic>
          <p:nvPicPr>
            <p:cNvPr id="659" name="Picture 658">
              <a:extLst>
                <a:ext uri="{FF2B5EF4-FFF2-40B4-BE49-F238E27FC236}">
                  <a16:creationId xmlns:a16="http://schemas.microsoft.com/office/drawing/2014/main" id="{37BAE35A-DA09-A115-BB42-EB9CD28B8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932678" y="1792026"/>
              <a:ext cx="424778" cy="155448"/>
            </a:xfrm>
            <a:prstGeom prst="rect">
              <a:avLst/>
            </a:prstGeom>
          </p:spPr>
        </p:pic>
        <p:pic>
          <p:nvPicPr>
            <p:cNvPr id="660" name="Picture 659">
              <a:extLst>
                <a:ext uri="{FF2B5EF4-FFF2-40B4-BE49-F238E27FC236}">
                  <a16:creationId xmlns:a16="http://schemas.microsoft.com/office/drawing/2014/main" id="{DF5A4A8B-08ED-D8D4-5190-A5EDF862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885659" y="2096370"/>
              <a:ext cx="152279" cy="155448"/>
            </a:xfrm>
            <a:prstGeom prst="rect">
              <a:avLst/>
            </a:prstGeom>
          </p:spPr>
        </p:pic>
        <p:pic>
          <p:nvPicPr>
            <p:cNvPr id="661" name="Graphic 660">
              <a:extLst>
                <a:ext uri="{FF2B5EF4-FFF2-40B4-BE49-F238E27FC236}">
                  <a16:creationId xmlns:a16="http://schemas.microsoft.com/office/drawing/2014/main" id="{94BDC81D-252C-9EB3-1B52-B1A3D4C11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475143" y="2556453"/>
              <a:ext cx="348275" cy="380982"/>
            </a:xfrm>
            <a:prstGeom prst="rect">
              <a:avLst/>
            </a:prstGeom>
          </p:spPr>
        </p:pic>
        <p:pic>
          <p:nvPicPr>
            <p:cNvPr id="662" name="Graphic 661">
              <a:extLst>
                <a:ext uri="{FF2B5EF4-FFF2-40B4-BE49-F238E27FC236}">
                  <a16:creationId xmlns:a16="http://schemas.microsoft.com/office/drawing/2014/main" id="{B1E21ACF-BFC7-930E-638F-397B4B6C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845287" y="2556453"/>
              <a:ext cx="340700" cy="372696"/>
            </a:xfrm>
            <a:prstGeom prst="rect">
              <a:avLst/>
            </a:prstGeom>
          </p:spPr>
        </p:pic>
        <p:pic>
          <p:nvPicPr>
            <p:cNvPr id="663" name="Picture 662">
              <a:extLst>
                <a:ext uri="{FF2B5EF4-FFF2-40B4-BE49-F238E27FC236}">
                  <a16:creationId xmlns:a16="http://schemas.microsoft.com/office/drawing/2014/main" id="{D3874D74-2F70-9C7B-1E1D-375FE7D19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77881" y="2991276"/>
              <a:ext cx="103089" cy="144095"/>
            </a:xfrm>
            <a:prstGeom prst="rect">
              <a:avLst/>
            </a:prstGeom>
          </p:spPr>
        </p:pic>
        <p:sp>
          <p:nvSpPr>
            <p:cNvPr id="664" name="Double Brace 663">
              <a:extLst>
                <a:ext uri="{FF2B5EF4-FFF2-40B4-BE49-F238E27FC236}">
                  <a16:creationId xmlns:a16="http://schemas.microsoft.com/office/drawing/2014/main" id="{CAC7ABA3-A051-E3BD-46C3-D69AA31B3249}"/>
                </a:ext>
              </a:extLst>
            </p:cNvPr>
            <p:cNvSpPr/>
            <p:nvPr/>
          </p:nvSpPr>
          <p:spPr>
            <a:xfrm>
              <a:off x="3369546" y="2575241"/>
              <a:ext cx="903394" cy="505515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665" name="Picture 664">
              <a:extLst>
                <a:ext uri="{FF2B5EF4-FFF2-40B4-BE49-F238E27FC236}">
                  <a16:creationId xmlns:a16="http://schemas.microsoft.com/office/drawing/2014/main" id="{E1D26514-708C-D4EE-378E-C22B34D24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0912" y="2982374"/>
              <a:ext cx="108652" cy="152997"/>
            </a:xfrm>
            <a:prstGeom prst="rect">
              <a:avLst/>
            </a:prstGeom>
          </p:spPr>
        </p:pic>
        <p:pic>
          <p:nvPicPr>
            <p:cNvPr id="666" name="Graphic 665">
              <a:extLst>
                <a:ext uri="{FF2B5EF4-FFF2-40B4-BE49-F238E27FC236}">
                  <a16:creationId xmlns:a16="http://schemas.microsoft.com/office/drawing/2014/main" id="{D24DA2DE-1CB0-282B-3505-21C866695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290853" y="2579482"/>
              <a:ext cx="348771" cy="384354"/>
            </a:xfrm>
            <a:prstGeom prst="rect">
              <a:avLst/>
            </a:prstGeom>
          </p:spPr>
        </p:pic>
        <p:sp>
          <p:nvSpPr>
            <p:cNvPr id="667" name="Double Brace 666">
              <a:extLst>
                <a:ext uri="{FF2B5EF4-FFF2-40B4-BE49-F238E27FC236}">
                  <a16:creationId xmlns:a16="http://schemas.microsoft.com/office/drawing/2014/main" id="{FB7DC28F-7D19-79E9-1AC3-A8C18D1D75EC}"/>
                </a:ext>
              </a:extLst>
            </p:cNvPr>
            <p:cNvSpPr/>
            <p:nvPr/>
          </p:nvSpPr>
          <p:spPr>
            <a:xfrm>
              <a:off x="2184740" y="2593361"/>
              <a:ext cx="567969" cy="509990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668" name="Picture 667">
              <a:extLst>
                <a:ext uri="{FF2B5EF4-FFF2-40B4-BE49-F238E27FC236}">
                  <a16:creationId xmlns:a16="http://schemas.microsoft.com/office/drawing/2014/main" id="{3CABB91A-8DBC-CB10-BDC8-75544897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9876" y="2982967"/>
              <a:ext cx="119054" cy="152404"/>
            </a:xfrm>
            <a:prstGeom prst="rect">
              <a:avLst/>
            </a:prstGeom>
          </p:spPr>
        </p:pic>
        <p:pic>
          <p:nvPicPr>
            <p:cNvPr id="669" name="Graphic 668">
              <a:extLst>
                <a:ext uri="{FF2B5EF4-FFF2-40B4-BE49-F238E27FC236}">
                  <a16:creationId xmlns:a16="http://schemas.microsoft.com/office/drawing/2014/main" id="{2E6E9526-3E9E-4961-FA93-437C886BC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718293" y="2562565"/>
              <a:ext cx="362046" cy="382866"/>
            </a:xfrm>
            <a:prstGeom prst="rect">
              <a:avLst/>
            </a:prstGeom>
          </p:spPr>
        </p:pic>
        <p:pic>
          <p:nvPicPr>
            <p:cNvPr id="670" name="Graphic 669">
              <a:extLst>
                <a:ext uri="{FF2B5EF4-FFF2-40B4-BE49-F238E27FC236}">
                  <a16:creationId xmlns:a16="http://schemas.microsoft.com/office/drawing/2014/main" id="{FD665481-82FF-E29C-E2C1-1660F3E4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06850" y="2562563"/>
              <a:ext cx="354171" cy="374538"/>
            </a:xfrm>
            <a:prstGeom prst="rect">
              <a:avLst/>
            </a:prstGeom>
          </p:spPr>
        </p:pic>
        <p:pic>
          <p:nvPicPr>
            <p:cNvPr id="671" name="Graphic 670">
              <a:extLst>
                <a:ext uri="{FF2B5EF4-FFF2-40B4-BE49-F238E27FC236}">
                  <a16:creationId xmlns:a16="http://schemas.microsoft.com/office/drawing/2014/main" id="{864D61BC-E2F2-416D-7A97-0C7A48DC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487533" y="2562563"/>
              <a:ext cx="354171" cy="374538"/>
            </a:xfrm>
            <a:prstGeom prst="rect">
              <a:avLst/>
            </a:prstGeom>
          </p:spPr>
        </p:pic>
        <p:sp>
          <p:nvSpPr>
            <p:cNvPr id="672" name="Double Brace 671">
              <a:extLst>
                <a:ext uri="{FF2B5EF4-FFF2-40B4-BE49-F238E27FC236}">
                  <a16:creationId xmlns:a16="http://schemas.microsoft.com/office/drawing/2014/main" id="{CFF8B1A1-1C72-3116-7A6D-AF7C96DFA80F}"/>
                </a:ext>
              </a:extLst>
            </p:cNvPr>
            <p:cNvSpPr/>
            <p:nvPr/>
          </p:nvSpPr>
          <p:spPr>
            <a:xfrm>
              <a:off x="4609293" y="2576862"/>
              <a:ext cx="1314557" cy="50801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673" name="Picture 672">
              <a:extLst>
                <a:ext uri="{FF2B5EF4-FFF2-40B4-BE49-F238E27FC236}">
                  <a16:creationId xmlns:a16="http://schemas.microsoft.com/office/drawing/2014/main" id="{9B4BDCF9-7490-62D7-C579-451774E2C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3586799" y="2991277"/>
              <a:ext cx="109397" cy="144094"/>
            </a:xfrm>
            <a:prstGeom prst="rect">
              <a:avLst/>
            </a:prstGeom>
          </p:spPr>
        </p:pic>
        <p:pic>
          <p:nvPicPr>
            <p:cNvPr id="674" name="Picture 673">
              <a:extLst>
                <a:ext uri="{FF2B5EF4-FFF2-40B4-BE49-F238E27FC236}">
                  <a16:creationId xmlns:a16="http://schemas.microsoft.com/office/drawing/2014/main" id="{B6A60675-82F4-92CC-2FA7-8C4B843C4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4827772" y="2991277"/>
              <a:ext cx="109397" cy="144094"/>
            </a:xfrm>
            <a:prstGeom prst="rect">
              <a:avLst/>
            </a:prstGeom>
          </p:spPr>
        </p:pic>
        <p:pic>
          <p:nvPicPr>
            <p:cNvPr id="675" name="Picture 674">
              <a:extLst>
                <a:ext uri="{FF2B5EF4-FFF2-40B4-BE49-F238E27FC236}">
                  <a16:creationId xmlns:a16="http://schemas.microsoft.com/office/drawing/2014/main" id="{0105F83B-CAE8-1631-73F4-C9F96BC90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213996" y="2983458"/>
              <a:ext cx="119054" cy="151913"/>
            </a:xfrm>
            <a:prstGeom prst="rect">
              <a:avLst/>
            </a:prstGeom>
          </p:spPr>
        </p:pic>
        <p:grpSp>
          <p:nvGrpSpPr>
            <p:cNvPr id="676" name="Group 675">
              <a:extLst>
                <a:ext uri="{FF2B5EF4-FFF2-40B4-BE49-F238E27FC236}">
                  <a16:creationId xmlns:a16="http://schemas.microsoft.com/office/drawing/2014/main" id="{FC5B81AB-32B2-D63D-1EEB-2A76118609EC}"/>
                </a:ext>
              </a:extLst>
            </p:cNvPr>
            <p:cNvGrpSpPr/>
            <p:nvPr/>
          </p:nvGrpSpPr>
          <p:grpSpPr>
            <a:xfrm>
              <a:off x="473271" y="656774"/>
              <a:ext cx="596115" cy="720025"/>
              <a:chOff x="1140978" y="272753"/>
              <a:chExt cx="791374" cy="936386"/>
            </a:xfrm>
          </p:grpSpPr>
          <p:grpSp>
            <p:nvGrpSpPr>
              <p:cNvPr id="714" name="Group 713">
                <a:extLst>
                  <a:ext uri="{FF2B5EF4-FFF2-40B4-BE49-F238E27FC236}">
                    <a16:creationId xmlns:a16="http://schemas.microsoft.com/office/drawing/2014/main" id="{84FCAA0C-48A7-4F58-57A4-CB506E372781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719" name="Graphic 718">
                  <a:extLst>
                    <a:ext uri="{FF2B5EF4-FFF2-40B4-BE49-F238E27FC236}">
                      <a16:creationId xmlns:a16="http://schemas.microsoft.com/office/drawing/2014/main" id="{1B927000-E667-30CC-2CAE-D74C5DB6E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720" name="Straight Connector 719">
                  <a:extLst>
                    <a:ext uri="{FF2B5EF4-FFF2-40B4-BE49-F238E27FC236}">
                      <a16:creationId xmlns:a16="http://schemas.microsoft.com/office/drawing/2014/main" id="{8C6EB1A6-2C66-8821-44E5-EA1D83F2BBB9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5" name="Group 714">
                <a:extLst>
                  <a:ext uri="{FF2B5EF4-FFF2-40B4-BE49-F238E27FC236}">
                    <a16:creationId xmlns:a16="http://schemas.microsoft.com/office/drawing/2014/main" id="{A915A409-3F2A-9B18-E373-D5AD39E72FAD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717" name="Graphic 716">
                  <a:extLst>
                    <a:ext uri="{FF2B5EF4-FFF2-40B4-BE49-F238E27FC236}">
                      <a16:creationId xmlns:a16="http://schemas.microsoft.com/office/drawing/2014/main" id="{B958A963-D255-AD38-E9AB-3BBC7223F3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>
                  <a:extLs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718" name="Straight Connector 717">
                  <a:extLst>
                    <a:ext uri="{FF2B5EF4-FFF2-40B4-BE49-F238E27FC236}">
                      <a16:creationId xmlns:a16="http://schemas.microsoft.com/office/drawing/2014/main" id="{21878BEB-8BED-2919-940B-47A6A75A90E0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16" name="Graphic 715">
                <a:extLst>
                  <a:ext uri="{FF2B5EF4-FFF2-40B4-BE49-F238E27FC236}">
                    <a16:creationId xmlns:a16="http://schemas.microsoft.com/office/drawing/2014/main" id="{044029DD-A21C-EE8C-F178-BF840D8D8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1215DB3B-9957-770E-936B-33D744C18BA8}"/>
                </a:ext>
              </a:extLst>
            </p:cNvPr>
            <p:cNvGrpSpPr/>
            <p:nvPr/>
          </p:nvGrpSpPr>
          <p:grpSpPr>
            <a:xfrm>
              <a:off x="2042151" y="656774"/>
              <a:ext cx="596115" cy="720025"/>
              <a:chOff x="1140978" y="272753"/>
              <a:chExt cx="791374" cy="936386"/>
            </a:xfrm>
          </p:grpSpPr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8BAAE34D-1B52-2E08-C5E0-29B2EA1F7204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712" name="Graphic 711">
                  <a:extLst>
                    <a:ext uri="{FF2B5EF4-FFF2-40B4-BE49-F238E27FC236}">
                      <a16:creationId xmlns:a16="http://schemas.microsoft.com/office/drawing/2014/main" id="{ECB856F2-E65A-0DA0-7915-D46773D85A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713" name="Straight Connector 712">
                  <a:extLst>
                    <a:ext uri="{FF2B5EF4-FFF2-40B4-BE49-F238E27FC236}">
                      <a16:creationId xmlns:a16="http://schemas.microsoft.com/office/drawing/2014/main" id="{B415E7B4-7B29-3642-3BFC-AA5C5BE76CAC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FA926DCE-DBB3-E2A9-DB82-16B46BC754B4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710" name="Graphic 709">
                  <a:extLst>
                    <a:ext uri="{FF2B5EF4-FFF2-40B4-BE49-F238E27FC236}">
                      <a16:creationId xmlns:a16="http://schemas.microsoft.com/office/drawing/2014/main" id="{EDCF0ECB-9F75-6236-A03E-923AC4B54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>
                  <a:extLs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711" name="Straight Connector 710">
                  <a:extLst>
                    <a:ext uri="{FF2B5EF4-FFF2-40B4-BE49-F238E27FC236}">
                      <a16:creationId xmlns:a16="http://schemas.microsoft.com/office/drawing/2014/main" id="{F0C72252-C336-785B-E690-F997C9DA0622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09" name="Graphic 708">
                <a:extLst>
                  <a:ext uri="{FF2B5EF4-FFF2-40B4-BE49-F238E27FC236}">
                    <a16:creationId xmlns:a16="http://schemas.microsoft.com/office/drawing/2014/main" id="{77AB6F8D-F211-E6EB-BE0D-5FEE79464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C89FF826-D83C-4356-5424-3E423FF5EE25}"/>
                </a:ext>
              </a:extLst>
            </p:cNvPr>
            <p:cNvGrpSpPr/>
            <p:nvPr/>
          </p:nvGrpSpPr>
          <p:grpSpPr>
            <a:xfrm>
              <a:off x="3269866" y="656774"/>
              <a:ext cx="596115" cy="720025"/>
              <a:chOff x="1140978" y="272753"/>
              <a:chExt cx="791374" cy="936386"/>
            </a:xfrm>
          </p:grpSpPr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53F3E3D7-9CEC-188F-7D69-5AD3F20CECB9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705" name="Graphic 704">
                  <a:extLst>
                    <a:ext uri="{FF2B5EF4-FFF2-40B4-BE49-F238E27FC236}">
                      <a16:creationId xmlns:a16="http://schemas.microsoft.com/office/drawing/2014/main" id="{DA3C9848-1D8E-4F39-CCF4-E0AE290390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706" name="Straight Connector 705">
                  <a:extLst>
                    <a:ext uri="{FF2B5EF4-FFF2-40B4-BE49-F238E27FC236}">
                      <a16:creationId xmlns:a16="http://schemas.microsoft.com/office/drawing/2014/main" id="{61CE5F2E-93A1-3291-1E42-5B36C9579754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131DABBE-6077-4026-837B-B7E251C50B85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703" name="Graphic 702">
                  <a:extLst>
                    <a:ext uri="{FF2B5EF4-FFF2-40B4-BE49-F238E27FC236}">
                      <a16:creationId xmlns:a16="http://schemas.microsoft.com/office/drawing/2014/main" id="{D259FDD7-25CB-B957-1704-252D314BA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>
                  <a:extLs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704" name="Straight Connector 703">
                  <a:extLst>
                    <a:ext uri="{FF2B5EF4-FFF2-40B4-BE49-F238E27FC236}">
                      <a16:creationId xmlns:a16="http://schemas.microsoft.com/office/drawing/2014/main" id="{1A918F18-1BC5-1A19-59C3-C8B098915E99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02" name="Graphic 701">
                <a:extLst>
                  <a:ext uri="{FF2B5EF4-FFF2-40B4-BE49-F238E27FC236}">
                    <a16:creationId xmlns:a16="http://schemas.microsoft.com/office/drawing/2014/main" id="{025AD0EC-95E0-549F-1F92-F862E14E6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0A052FFD-2E15-6037-2C97-6D60656B5E6F}"/>
                </a:ext>
              </a:extLst>
            </p:cNvPr>
            <p:cNvGrpSpPr/>
            <p:nvPr/>
          </p:nvGrpSpPr>
          <p:grpSpPr>
            <a:xfrm>
              <a:off x="4735338" y="656774"/>
              <a:ext cx="596115" cy="720025"/>
              <a:chOff x="1140978" y="272753"/>
              <a:chExt cx="791374" cy="936386"/>
            </a:xfrm>
          </p:grpSpPr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3B9D3451-656C-F9B4-C00D-0577072C6028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698" name="Graphic 697">
                  <a:extLst>
                    <a:ext uri="{FF2B5EF4-FFF2-40B4-BE49-F238E27FC236}">
                      <a16:creationId xmlns:a16="http://schemas.microsoft.com/office/drawing/2014/main" id="{7208CFEF-5350-9B44-9D3A-4CC5B7CE98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699" name="Straight Connector 698">
                  <a:extLst>
                    <a:ext uri="{FF2B5EF4-FFF2-40B4-BE49-F238E27FC236}">
                      <a16:creationId xmlns:a16="http://schemas.microsoft.com/office/drawing/2014/main" id="{912947A8-EC96-B453-725E-868465DDF75F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88219980-8D8A-037E-E135-39341BE06C59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696" name="Graphic 695">
                  <a:extLst>
                    <a:ext uri="{FF2B5EF4-FFF2-40B4-BE49-F238E27FC236}">
                      <a16:creationId xmlns:a16="http://schemas.microsoft.com/office/drawing/2014/main" id="{E4B2C9FA-F10A-A4DC-E6C4-FC1FCC47B5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1">
                  <a:extLs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697" name="Straight Connector 696">
                  <a:extLst>
                    <a:ext uri="{FF2B5EF4-FFF2-40B4-BE49-F238E27FC236}">
                      <a16:creationId xmlns:a16="http://schemas.microsoft.com/office/drawing/2014/main" id="{6E9FFE01-2722-A9BF-DF75-58301566D384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95" name="Graphic 694">
                <a:extLst>
                  <a:ext uri="{FF2B5EF4-FFF2-40B4-BE49-F238E27FC236}">
                    <a16:creationId xmlns:a16="http://schemas.microsoft.com/office/drawing/2014/main" id="{5821D2BD-C44E-3328-F8F8-8EAD247A0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40215704-3E90-ABB4-CFAC-1C138F19A7E3}"/>
                </a:ext>
              </a:extLst>
            </p:cNvPr>
            <p:cNvCxnSpPr>
              <a:cxnSpLocks/>
            </p:cNvCxnSpPr>
            <p:nvPr/>
          </p:nvCxnSpPr>
          <p:spPr>
            <a:xfrm>
              <a:off x="236154" y="2451479"/>
              <a:ext cx="533924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id="{648C5B61-A37C-B8DB-07E2-A6EF771ECBEA}"/>
                </a:ext>
              </a:extLst>
            </p:cNvPr>
            <p:cNvCxnSpPr>
              <a:cxnSpLocks/>
            </p:cNvCxnSpPr>
            <p:nvPr/>
          </p:nvCxnSpPr>
          <p:spPr>
            <a:xfrm>
              <a:off x="236154" y="2731038"/>
              <a:ext cx="533924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2" name="TextBox 681">
              <a:extLst>
                <a:ext uri="{FF2B5EF4-FFF2-40B4-BE49-F238E27FC236}">
                  <a16:creationId xmlns:a16="http://schemas.microsoft.com/office/drawing/2014/main" id="{8097FAAA-1098-7764-46E3-DCAA16E136A4}"/>
                </a:ext>
              </a:extLst>
            </p:cNvPr>
            <p:cNvSpPr txBox="1"/>
            <p:nvPr/>
          </p:nvSpPr>
          <p:spPr>
            <a:xfrm>
              <a:off x="759117" y="2317003"/>
              <a:ext cx="11803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Blackbox Model</a:t>
              </a:r>
            </a:p>
          </p:txBody>
        </p:sp>
        <p:sp>
          <p:nvSpPr>
            <p:cNvPr id="683" name="TextBox 682">
              <a:extLst>
                <a:ext uri="{FF2B5EF4-FFF2-40B4-BE49-F238E27FC236}">
                  <a16:creationId xmlns:a16="http://schemas.microsoft.com/office/drawing/2014/main" id="{6B0FF884-AAD3-28D9-D0C5-1632851E6689}"/>
                </a:ext>
              </a:extLst>
            </p:cNvPr>
            <p:cNvSpPr txBox="1"/>
            <p:nvPr/>
          </p:nvSpPr>
          <p:spPr>
            <a:xfrm>
              <a:off x="759116" y="2599352"/>
              <a:ext cx="1476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Symbolic Model</a:t>
              </a:r>
            </a:p>
          </p:txBody>
        </p:sp>
        <p:sp>
          <p:nvSpPr>
            <p:cNvPr id="684" name="TextBox 683">
              <a:extLst>
                <a:ext uri="{FF2B5EF4-FFF2-40B4-BE49-F238E27FC236}">
                  <a16:creationId xmlns:a16="http://schemas.microsoft.com/office/drawing/2014/main" id="{C0108C4E-DA68-BF1F-7968-D26F15593D58}"/>
                </a:ext>
              </a:extLst>
            </p:cNvPr>
            <p:cNvSpPr txBox="1"/>
            <p:nvPr/>
          </p:nvSpPr>
          <p:spPr>
            <a:xfrm>
              <a:off x="759117" y="2895819"/>
              <a:ext cx="11329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Selector</a:t>
              </a:r>
            </a:p>
          </p:txBody>
        </p:sp>
        <p:pic>
          <p:nvPicPr>
            <p:cNvPr id="685" name="Picture 684">
              <a:extLst>
                <a:ext uri="{FF2B5EF4-FFF2-40B4-BE49-F238E27FC236}">
                  <a16:creationId xmlns:a16="http://schemas.microsoft.com/office/drawing/2014/main" id="{FE3BF711-FBE5-785F-2A85-53B1CE61B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3050077" y="184238"/>
              <a:ext cx="95665" cy="108711"/>
            </a:xfrm>
            <a:prstGeom prst="rect">
              <a:avLst/>
            </a:prstGeom>
          </p:spPr>
        </p:pic>
        <p:pic>
          <p:nvPicPr>
            <p:cNvPr id="686" name="Picture 685">
              <a:extLst>
                <a:ext uri="{FF2B5EF4-FFF2-40B4-BE49-F238E27FC236}">
                  <a16:creationId xmlns:a16="http://schemas.microsoft.com/office/drawing/2014/main" id="{19A8F800-3F13-4869-E852-21693CBAD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549278" y="1250902"/>
              <a:ext cx="469485" cy="166592"/>
            </a:xfrm>
            <a:prstGeom prst="rect">
              <a:avLst/>
            </a:prstGeom>
          </p:spPr>
        </p:pic>
        <p:pic>
          <p:nvPicPr>
            <p:cNvPr id="687" name="Picture 686">
              <a:extLst>
                <a:ext uri="{FF2B5EF4-FFF2-40B4-BE49-F238E27FC236}">
                  <a16:creationId xmlns:a16="http://schemas.microsoft.com/office/drawing/2014/main" id="{3776A95D-CC38-992F-0A93-640600A1A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113712" y="1250902"/>
              <a:ext cx="469485" cy="168403"/>
            </a:xfrm>
            <a:prstGeom prst="rect">
              <a:avLst/>
            </a:prstGeom>
          </p:spPr>
        </p:pic>
        <p:pic>
          <p:nvPicPr>
            <p:cNvPr id="688" name="Picture 687">
              <a:extLst>
                <a:ext uri="{FF2B5EF4-FFF2-40B4-BE49-F238E27FC236}">
                  <a16:creationId xmlns:a16="http://schemas.microsoft.com/office/drawing/2014/main" id="{BC01406F-F4BB-6EB5-0AA7-A5B72023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3352510" y="1250902"/>
              <a:ext cx="469485" cy="168403"/>
            </a:xfrm>
            <a:prstGeom prst="rect">
              <a:avLst/>
            </a:prstGeom>
          </p:spPr>
        </p:pic>
        <p:pic>
          <p:nvPicPr>
            <p:cNvPr id="689" name="Picture 688">
              <a:extLst>
                <a:ext uri="{FF2B5EF4-FFF2-40B4-BE49-F238E27FC236}">
                  <a16:creationId xmlns:a16="http://schemas.microsoft.com/office/drawing/2014/main" id="{35113EC0-A37C-92DE-DEB0-7E298EDC4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4812555" y="1250902"/>
              <a:ext cx="469485" cy="166592"/>
            </a:xfrm>
            <a:prstGeom prst="rect">
              <a:avLst/>
            </a:prstGeom>
          </p:spPr>
        </p:pic>
        <p:grpSp>
          <p:nvGrpSpPr>
            <p:cNvPr id="690" name="Group 689">
              <a:extLst>
                <a:ext uri="{FF2B5EF4-FFF2-40B4-BE49-F238E27FC236}">
                  <a16:creationId xmlns:a16="http://schemas.microsoft.com/office/drawing/2014/main" id="{B4CB70A6-1F31-6B96-A41F-DB73B8906A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405" y="2900535"/>
              <a:ext cx="224592" cy="229265"/>
              <a:chOff x="3084961" y="5191330"/>
              <a:chExt cx="914400" cy="914400"/>
            </a:xfrm>
          </p:grpSpPr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E6BE19FD-C166-14FE-D629-78F16ED112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pic>
            <p:nvPicPr>
              <p:cNvPr id="692" name="Graphic 691">
                <a:extLst>
                  <a:ext uri="{FF2B5EF4-FFF2-40B4-BE49-F238E27FC236}">
                    <a16:creationId xmlns:a16="http://schemas.microsoft.com/office/drawing/2014/main" id="{934C954B-451D-842C-B9AE-E86DDEDC9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656" name="Picture 655">
              <a:extLst>
                <a:ext uri="{FF2B5EF4-FFF2-40B4-BE49-F238E27FC236}">
                  <a16:creationId xmlns:a16="http://schemas.microsoft.com/office/drawing/2014/main" id="{8C1E79C2-942B-F95C-F643-38F8C220C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041672" y="2135427"/>
              <a:ext cx="152279" cy="155448"/>
            </a:xfrm>
            <a:prstGeom prst="rect">
              <a:avLst/>
            </a:prstGeom>
          </p:spPr>
        </p:pic>
      </p:grp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54DC4507-5171-5C04-009A-31C72B14B239}"/>
              </a:ext>
            </a:extLst>
          </p:cNvPr>
          <p:cNvCxnSpPr>
            <a:cxnSpLocks/>
          </p:cNvCxnSpPr>
          <p:nvPr/>
        </p:nvCxnSpPr>
        <p:spPr>
          <a:xfrm>
            <a:off x="6152656" y="12003"/>
            <a:ext cx="0" cy="360015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7" name="Picture 606">
            <a:extLst>
              <a:ext uri="{FF2B5EF4-FFF2-40B4-BE49-F238E27FC236}">
                <a16:creationId xmlns:a16="http://schemas.microsoft.com/office/drawing/2014/main" id="{E271DF63-C26A-FD97-0AAC-BE7D6B3C74D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757202" y="3191305"/>
            <a:ext cx="2534406" cy="103238"/>
          </a:xfrm>
          <a:prstGeom prst="rect">
            <a:avLst/>
          </a:prstGeom>
        </p:spPr>
      </p:pic>
      <p:grpSp>
        <p:nvGrpSpPr>
          <p:cNvPr id="745" name="Group 744">
            <a:extLst>
              <a:ext uri="{FF2B5EF4-FFF2-40B4-BE49-F238E27FC236}">
                <a16:creationId xmlns:a16="http://schemas.microsoft.com/office/drawing/2014/main" id="{BC7ADB35-E163-12EE-D9ED-49C8ECE4919C}"/>
              </a:ext>
            </a:extLst>
          </p:cNvPr>
          <p:cNvGrpSpPr/>
          <p:nvPr/>
        </p:nvGrpSpPr>
        <p:grpSpPr>
          <a:xfrm>
            <a:off x="395909" y="3706854"/>
            <a:ext cx="9632396" cy="2861583"/>
            <a:chOff x="404835" y="3628044"/>
            <a:chExt cx="9632396" cy="2861583"/>
          </a:xfrm>
        </p:grpSpPr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0BE396DE-C502-FCDA-DA6C-F4CC9B755EE3}"/>
                </a:ext>
              </a:extLst>
            </p:cNvPr>
            <p:cNvSpPr/>
            <p:nvPr/>
          </p:nvSpPr>
          <p:spPr>
            <a:xfrm>
              <a:off x="1732930" y="3989289"/>
              <a:ext cx="908623" cy="116044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ounded Rectangle 616">
              <a:extLst>
                <a:ext uri="{FF2B5EF4-FFF2-40B4-BE49-F238E27FC236}">
                  <a16:creationId xmlns:a16="http://schemas.microsoft.com/office/drawing/2014/main" id="{7881B61D-CB43-54F5-6314-D33EF3A36DED}"/>
                </a:ext>
              </a:extLst>
            </p:cNvPr>
            <p:cNvSpPr/>
            <p:nvPr/>
          </p:nvSpPr>
          <p:spPr>
            <a:xfrm>
              <a:off x="4017976" y="3782252"/>
              <a:ext cx="6019255" cy="2400775"/>
            </a:xfrm>
            <a:prstGeom prst="roundRect">
              <a:avLst>
                <a:gd name="adj" fmla="val 232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437446A1-2441-3B94-3221-40C880138F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5453" y="4763555"/>
              <a:ext cx="952793" cy="395155"/>
              <a:chOff x="4229873" y="3969560"/>
              <a:chExt cx="2291777" cy="1104495"/>
            </a:xfrm>
          </p:grpSpPr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F1A2ECEE-6027-9C70-1B45-71698CD50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33" name="Picture 432">
                <a:extLst>
                  <a:ext uri="{FF2B5EF4-FFF2-40B4-BE49-F238E27FC236}">
                    <a16:creationId xmlns:a16="http://schemas.microsoft.com/office/drawing/2014/main" id="{462FDE9E-4A84-FC02-575E-9C88FBA74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pic>
          <p:nvPicPr>
            <p:cNvPr id="619" name="Picture 618">
              <a:extLst>
                <a:ext uri="{FF2B5EF4-FFF2-40B4-BE49-F238E27FC236}">
                  <a16:creationId xmlns:a16="http://schemas.microsoft.com/office/drawing/2014/main" id="{63A201AF-B702-F569-728C-073B07AE5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1715454" y="3989289"/>
              <a:ext cx="952793" cy="387343"/>
            </a:xfrm>
            <a:prstGeom prst="rect">
              <a:avLst/>
            </a:prstGeom>
          </p:spPr>
        </p:pic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0903E169-1C01-0986-B4A7-8A896735E4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5454" y="4376632"/>
              <a:ext cx="952792" cy="399632"/>
              <a:chOff x="4374941" y="1312666"/>
              <a:chExt cx="2253261" cy="1098232"/>
            </a:xfrm>
          </p:grpSpPr>
          <p:pic>
            <p:nvPicPr>
              <p:cNvPr id="430" name="Picture 429">
                <a:extLst>
                  <a:ext uri="{FF2B5EF4-FFF2-40B4-BE49-F238E27FC236}">
                    <a16:creationId xmlns:a16="http://schemas.microsoft.com/office/drawing/2014/main" id="{D8575A81-7061-0298-CE55-DBFE0F81CE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83799" y="1313618"/>
                <a:ext cx="1144403" cy="1097280"/>
              </a:xfrm>
              <a:prstGeom prst="rect">
                <a:avLst/>
              </a:prstGeom>
            </p:spPr>
          </p:pic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701D1B9F-1002-1E97-A2F1-E3BC3DB59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  <p:cxnSp>
          <p:nvCxnSpPr>
            <p:cNvPr id="621" name="Straight Arrow Connector 620">
              <a:extLst>
                <a:ext uri="{FF2B5EF4-FFF2-40B4-BE49-F238E27FC236}">
                  <a16:creationId xmlns:a16="http://schemas.microsoft.com/office/drawing/2014/main" id="{D8E7572A-D452-8E27-EA1D-A8541219820A}"/>
                </a:ext>
              </a:extLst>
            </p:cNvPr>
            <p:cNvCxnSpPr>
              <a:cxnSpLocks/>
              <a:stCxn id="634" idx="3"/>
              <a:endCxn id="402" idx="1"/>
            </p:cNvCxnSpPr>
            <p:nvPr/>
          </p:nvCxnSpPr>
          <p:spPr>
            <a:xfrm flipV="1">
              <a:off x="4711824" y="4136757"/>
              <a:ext cx="199326" cy="2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Curved Connector 621">
              <a:extLst>
                <a:ext uri="{FF2B5EF4-FFF2-40B4-BE49-F238E27FC236}">
                  <a16:creationId xmlns:a16="http://schemas.microsoft.com/office/drawing/2014/main" id="{A2126DDF-C98E-23A8-3166-BF684F869955}"/>
                </a:ext>
              </a:extLst>
            </p:cNvPr>
            <p:cNvCxnSpPr>
              <a:cxnSpLocks/>
              <a:stCxn id="623" idx="0"/>
              <a:endCxn id="634" idx="1"/>
            </p:cNvCxnSpPr>
            <p:nvPr/>
          </p:nvCxnSpPr>
          <p:spPr>
            <a:xfrm flipV="1">
              <a:off x="3425696" y="4139529"/>
              <a:ext cx="725941" cy="43447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3" name="Trapezoid 622">
              <a:extLst>
                <a:ext uri="{FF2B5EF4-FFF2-40B4-BE49-F238E27FC236}">
                  <a16:creationId xmlns:a16="http://schemas.microsoft.com/office/drawing/2014/main" id="{D08458D9-1960-4906-3A6B-8CEC68D90142}"/>
                </a:ext>
              </a:extLst>
            </p:cNvPr>
            <p:cNvSpPr/>
            <p:nvPr/>
          </p:nvSpPr>
          <p:spPr>
            <a:xfrm rot="5400000">
              <a:off x="2831960" y="4241552"/>
              <a:ext cx="522578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4" name="Picture 623">
              <a:extLst>
                <a:ext uri="{FF2B5EF4-FFF2-40B4-BE49-F238E27FC236}">
                  <a16:creationId xmlns:a16="http://schemas.microsoft.com/office/drawing/2014/main" id="{F8357068-C4B2-5BB4-700D-E8405FB7D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2809574" y="4480251"/>
              <a:ext cx="579730" cy="166180"/>
            </a:xfrm>
            <a:prstGeom prst="rect">
              <a:avLst/>
            </a:prstGeom>
          </p:spPr>
        </p:pic>
        <p:sp>
          <p:nvSpPr>
            <p:cNvPr id="625" name="Trapezoid 624">
              <a:extLst>
                <a:ext uri="{FF2B5EF4-FFF2-40B4-BE49-F238E27FC236}">
                  <a16:creationId xmlns:a16="http://schemas.microsoft.com/office/drawing/2014/main" id="{C3829D88-8FA3-2966-3329-97D360D66EC2}"/>
                </a:ext>
              </a:extLst>
            </p:cNvPr>
            <p:cNvSpPr/>
            <p:nvPr/>
          </p:nvSpPr>
          <p:spPr>
            <a:xfrm rot="5400000">
              <a:off x="4166310" y="4842760"/>
              <a:ext cx="522578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6" name="Picture 625">
              <a:extLst>
                <a:ext uri="{FF2B5EF4-FFF2-40B4-BE49-F238E27FC236}">
                  <a16:creationId xmlns:a16="http://schemas.microsoft.com/office/drawing/2014/main" id="{45707A79-8232-85AC-0670-95A56BEB2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4151637" y="5086320"/>
              <a:ext cx="582003" cy="166832"/>
            </a:xfrm>
            <a:prstGeom prst="rect">
              <a:avLst/>
            </a:prstGeom>
          </p:spPr>
        </p:pic>
        <p:cxnSp>
          <p:nvCxnSpPr>
            <p:cNvPr id="627" name="Curved Connector 626">
              <a:extLst>
                <a:ext uri="{FF2B5EF4-FFF2-40B4-BE49-F238E27FC236}">
                  <a16:creationId xmlns:a16="http://schemas.microsoft.com/office/drawing/2014/main" id="{205F7A69-81A0-A248-4AE4-08BE9CDE96FF}"/>
                </a:ext>
              </a:extLst>
            </p:cNvPr>
            <p:cNvCxnSpPr>
              <a:cxnSpLocks/>
              <a:stCxn id="623" idx="0"/>
              <a:endCxn id="625" idx="2"/>
            </p:cNvCxnSpPr>
            <p:nvPr/>
          </p:nvCxnSpPr>
          <p:spPr>
            <a:xfrm>
              <a:off x="3425696" y="4574000"/>
              <a:ext cx="669455" cy="60120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8" name="Picture 627">
              <a:extLst>
                <a:ext uri="{FF2B5EF4-FFF2-40B4-BE49-F238E27FC236}">
                  <a16:creationId xmlns:a16="http://schemas.microsoft.com/office/drawing/2014/main" id="{9496577E-C630-8763-FFE1-61EAA2FFE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3514202" y="4719374"/>
              <a:ext cx="487427" cy="217200"/>
            </a:xfrm>
            <a:prstGeom prst="rect">
              <a:avLst/>
            </a:prstGeom>
          </p:spPr>
        </p:pic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21161299-113F-8F88-CC54-01A1063FA027}"/>
                </a:ext>
              </a:extLst>
            </p:cNvPr>
            <p:cNvGrpSpPr/>
            <p:nvPr/>
          </p:nvGrpSpPr>
          <p:grpSpPr>
            <a:xfrm>
              <a:off x="3514202" y="4936575"/>
              <a:ext cx="487243" cy="217117"/>
              <a:chOff x="2950976" y="5765453"/>
              <a:chExt cx="612416" cy="282078"/>
            </a:xfrm>
          </p:grpSpPr>
          <p:pic>
            <p:nvPicPr>
              <p:cNvPr id="428" name="Picture 427">
                <a:extLst>
                  <a:ext uri="{FF2B5EF4-FFF2-40B4-BE49-F238E27FC236}">
                    <a16:creationId xmlns:a16="http://schemas.microsoft.com/office/drawing/2014/main" id="{C02E288C-C865-C1E7-F253-5F5D91F0E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257184" y="5765453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29" name="Picture 428">
                <a:extLst>
                  <a:ext uri="{FF2B5EF4-FFF2-40B4-BE49-F238E27FC236}">
                    <a16:creationId xmlns:a16="http://schemas.microsoft.com/office/drawing/2014/main" id="{ABDFF8CE-9AAD-D3A4-C8CB-584500D54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50976" y="5765453"/>
                <a:ext cx="306208" cy="282078"/>
              </a:xfrm>
              <a:prstGeom prst="rect">
                <a:avLst/>
              </a:prstGeom>
            </p:spPr>
          </p:pic>
        </p:grpSp>
        <p:pic>
          <p:nvPicPr>
            <p:cNvPr id="630" name="Picture 629">
              <a:extLst>
                <a:ext uri="{FF2B5EF4-FFF2-40B4-BE49-F238E27FC236}">
                  <a16:creationId xmlns:a16="http://schemas.microsoft.com/office/drawing/2014/main" id="{272FCD03-4AD6-5A53-184F-DD27AE7B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3727931" y="4217007"/>
              <a:ext cx="244167" cy="220828"/>
            </a:xfrm>
            <a:prstGeom prst="rect">
              <a:avLst/>
            </a:prstGeom>
          </p:spPr>
        </p:pic>
        <p:pic>
          <p:nvPicPr>
            <p:cNvPr id="631" name="Picture 630">
              <a:extLst>
                <a:ext uri="{FF2B5EF4-FFF2-40B4-BE49-F238E27FC236}">
                  <a16:creationId xmlns:a16="http://schemas.microsoft.com/office/drawing/2014/main" id="{BB333CD7-5FFE-C2E6-B8E6-B37BC5640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3485002" y="4217007"/>
              <a:ext cx="244167" cy="220828"/>
            </a:xfrm>
            <a:prstGeom prst="rect">
              <a:avLst/>
            </a:prstGeom>
          </p:spPr>
        </p:pic>
        <p:sp>
          <p:nvSpPr>
            <p:cNvPr id="632" name="Trapezoid 631">
              <a:extLst>
                <a:ext uri="{FF2B5EF4-FFF2-40B4-BE49-F238E27FC236}">
                  <a16:creationId xmlns:a16="http://schemas.microsoft.com/office/drawing/2014/main" id="{7C64F450-D960-C393-25D7-A11370F619E1}"/>
                </a:ext>
              </a:extLst>
            </p:cNvPr>
            <p:cNvSpPr/>
            <p:nvPr/>
          </p:nvSpPr>
          <p:spPr>
            <a:xfrm rot="5400000">
              <a:off x="5285103" y="5363842"/>
              <a:ext cx="522578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3" name="Picture 632">
              <a:extLst>
                <a:ext uri="{FF2B5EF4-FFF2-40B4-BE49-F238E27FC236}">
                  <a16:creationId xmlns:a16="http://schemas.microsoft.com/office/drawing/2014/main" id="{66FDD857-7A7B-177F-CA2F-2E418C642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5250804" y="5607219"/>
              <a:ext cx="582003" cy="166832"/>
            </a:xfrm>
            <a:prstGeom prst="rect">
              <a:avLst/>
            </a:prstGeom>
          </p:spPr>
        </p:pic>
        <p:sp>
          <p:nvSpPr>
            <p:cNvPr id="634" name="Rounded Rectangle 633">
              <a:extLst>
                <a:ext uri="{FF2B5EF4-FFF2-40B4-BE49-F238E27FC236}">
                  <a16:creationId xmlns:a16="http://schemas.microsoft.com/office/drawing/2014/main" id="{E5FD2429-4CE0-D126-62E3-ED68D0D7F62E}"/>
                </a:ext>
              </a:extLst>
            </p:cNvPr>
            <p:cNvSpPr/>
            <p:nvPr/>
          </p:nvSpPr>
          <p:spPr>
            <a:xfrm>
              <a:off x="4151638" y="3908061"/>
              <a:ext cx="560187" cy="4629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AD3D916-C57B-AD3A-28AF-0518939C936C}"/>
                </a:ext>
              </a:extLst>
            </p:cNvPr>
            <p:cNvSpPr txBox="1"/>
            <p:nvPr/>
          </p:nvSpPr>
          <p:spPr>
            <a:xfrm>
              <a:off x="4171137" y="3886735"/>
              <a:ext cx="586854" cy="228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Expert1</a:t>
              </a:r>
            </a:p>
          </p:txBody>
        </p:sp>
        <p:pic>
          <p:nvPicPr>
            <p:cNvPr id="636" name="Graphic 635">
              <a:extLst>
                <a:ext uri="{FF2B5EF4-FFF2-40B4-BE49-F238E27FC236}">
                  <a16:creationId xmlns:a16="http://schemas.microsoft.com/office/drawing/2014/main" id="{70782E6F-1FE2-045F-7CE0-5BA270C9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257516" y="4059868"/>
              <a:ext cx="332606" cy="311132"/>
            </a:xfrm>
            <a:prstGeom prst="rect">
              <a:avLst/>
            </a:prstGeom>
          </p:spPr>
        </p:pic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C6FEC9BF-6ABB-0A31-C445-362445636DA3}"/>
                </a:ext>
              </a:extLst>
            </p:cNvPr>
            <p:cNvSpPr/>
            <p:nvPr/>
          </p:nvSpPr>
          <p:spPr>
            <a:xfrm>
              <a:off x="5149073" y="4463319"/>
              <a:ext cx="558020" cy="4629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13E0619B-2705-9E80-C435-38BBACCDBDCA}"/>
                </a:ext>
              </a:extLst>
            </p:cNvPr>
            <p:cNvSpPr txBox="1"/>
            <p:nvPr/>
          </p:nvSpPr>
          <p:spPr>
            <a:xfrm>
              <a:off x="5172834" y="4428930"/>
              <a:ext cx="552555" cy="228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Expert2</a:t>
              </a:r>
            </a:p>
          </p:txBody>
        </p:sp>
        <p:pic>
          <p:nvPicPr>
            <p:cNvPr id="639" name="Graphic 638">
              <a:extLst>
                <a:ext uri="{FF2B5EF4-FFF2-40B4-BE49-F238E27FC236}">
                  <a16:creationId xmlns:a16="http://schemas.microsoft.com/office/drawing/2014/main" id="{644D9B84-D7FF-B437-A194-4E046C088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254541" y="4615125"/>
              <a:ext cx="331319" cy="311131"/>
            </a:xfrm>
            <a:prstGeom prst="rect">
              <a:avLst/>
            </a:prstGeom>
          </p:spPr>
        </p:pic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78628571-B24A-8E76-94F9-B0D0EEFE0018}"/>
                </a:ext>
              </a:extLst>
            </p:cNvPr>
            <p:cNvSpPr/>
            <p:nvPr/>
          </p:nvSpPr>
          <p:spPr>
            <a:xfrm>
              <a:off x="5812561" y="4443956"/>
              <a:ext cx="3415396" cy="5012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E2A39C17-CA0E-FAEF-34E2-49A6E5B3E49A}"/>
                </a:ext>
              </a:extLst>
            </p:cNvPr>
            <p:cNvCxnSpPr>
              <a:cxnSpLocks/>
              <a:stCxn id="637" idx="3"/>
              <a:endCxn id="384" idx="1"/>
            </p:cNvCxnSpPr>
            <p:nvPr/>
          </p:nvCxnSpPr>
          <p:spPr>
            <a:xfrm flipV="1">
              <a:off x="5707093" y="4694576"/>
              <a:ext cx="105468" cy="2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Curved Connector 385">
              <a:extLst>
                <a:ext uri="{FF2B5EF4-FFF2-40B4-BE49-F238E27FC236}">
                  <a16:creationId xmlns:a16="http://schemas.microsoft.com/office/drawing/2014/main" id="{832818A0-A5E0-44CE-E4BB-A18F110829EF}"/>
                </a:ext>
              </a:extLst>
            </p:cNvPr>
            <p:cNvCxnSpPr>
              <a:cxnSpLocks/>
              <a:stCxn id="625" idx="0"/>
              <a:endCxn id="637" idx="1"/>
            </p:cNvCxnSpPr>
            <p:nvPr/>
          </p:nvCxnSpPr>
          <p:spPr>
            <a:xfrm flipV="1">
              <a:off x="4760047" y="4694789"/>
              <a:ext cx="389026" cy="48041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7" name="Picture 386">
              <a:extLst>
                <a:ext uri="{FF2B5EF4-FFF2-40B4-BE49-F238E27FC236}">
                  <a16:creationId xmlns:a16="http://schemas.microsoft.com/office/drawing/2014/main" id="{50CD339A-F9C1-F177-077C-0C5F33B3F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4639965" y="4775421"/>
              <a:ext cx="487427" cy="217200"/>
            </a:xfrm>
            <a:prstGeom prst="rect">
              <a:avLst/>
            </a:prstGeom>
          </p:spPr>
        </p:pic>
        <p:cxnSp>
          <p:nvCxnSpPr>
            <p:cNvPr id="388" name="Curved Connector 387">
              <a:extLst>
                <a:ext uri="{FF2B5EF4-FFF2-40B4-BE49-F238E27FC236}">
                  <a16:creationId xmlns:a16="http://schemas.microsoft.com/office/drawing/2014/main" id="{A479F202-D3F0-C5E7-CF00-62FA1148CDF6}"/>
                </a:ext>
              </a:extLst>
            </p:cNvPr>
            <p:cNvCxnSpPr>
              <a:cxnSpLocks/>
              <a:stCxn id="625" idx="0"/>
              <a:endCxn id="632" idx="2"/>
            </p:cNvCxnSpPr>
            <p:nvPr/>
          </p:nvCxnSpPr>
          <p:spPr>
            <a:xfrm>
              <a:off x="4760047" y="5175207"/>
              <a:ext cx="453896" cy="5210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9" name="Picture 388">
              <a:extLst>
                <a:ext uri="{FF2B5EF4-FFF2-40B4-BE49-F238E27FC236}">
                  <a16:creationId xmlns:a16="http://schemas.microsoft.com/office/drawing/2014/main" id="{3E568A3E-9C78-5994-79FB-FB11F8797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7899" y="5670430"/>
              <a:ext cx="336464" cy="35191"/>
            </a:xfrm>
            <a:prstGeom prst="rect">
              <a:avLst/>
            </a:prstGeom>
          </p:spPr>
        </p:pic>
        <p:sp>
          <p:nvSpPr>
            <p:cNvPr id="390" name="Trapezoid 389">
              <a:extLst>
                <a:ext uri="{FF2B5EF4-FFF2-40B4-BE49-F238E27FC236}">
                  <a16:creationId xmlns:a16="http://schemas.microsoft.com/office/drawing/2014/main" id="{8260EF8C-68B0-A8E9-23D9-ABE0614D97BD}"/>
                </a:ext>
              </a:extLst>
            </p:cNvPr>
            <p:cNvSpPr/>
            <p:nvPr/>
          </p:nvSpPr>
          <p:spPr>
            <a:xfrm rot="5400000">
              <a:off x="6304921" y="5337983"/>
              <a:ext cx="522578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ounded Rectangle 390">
              <a:extLst>
                <a:ext uri="{FF2B5EF4-FFF2-40B4-BE49-F238E27FC236}">
                  <a16:creationId xmlns:a16="http://schemas.microsoft.com/office/drawing/2014/main" id="{23475FD6-932C-9EDE-5B5E-BC8F6ACDC211}"/>
                </a:ext>
              </a:extLst>
            </p:cNvPr>
            <p:cNvSpPr/>
            <p:nvPr/>
          </p:nvSpPr>
          <p:spPr>
            <a:xfrm>
              <a:off x="7234119" y="4983429"/>
              <a:ext cx="517711" cy="4629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3DC88358-1ABF-C4A3-8000-A6DF1B78816B}"/>
                </a:ext>
              </a:extLst>
            </p:cNvPr>
            <p:cNvSpPr txBox="1"/>
            <p:nvPr/>
          </p:nvSpPr>
          <p:spPr>
            <a:xfrm>
              <a:off x="7261028" y="4942535"/>
              <a:ext cx="596271" cy="228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Expert4</a:t>
              </a:r>
            </a:p>
          </p:txBody>
        </p:sp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E7CC957D-922E-2B98-5BD7-BD022844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339283" y="5126839"/>
              <a:ext cx="307387" cy="311132"/>
            </a:xfrm>
            <a:prstGeom prst="rect">
              <a:avLst/>
            </a:prstGeom>
          </p:spPr>
        </p:pic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64EAB622-C4C2-E207-5165-5CF244099DAF}"/>
                </a:ext>
              </a:extLst>
            </p:cNvPr>
            <p:cNvCxnSpPr>
              <a:cxnSpLocks/>
              <a:stCxn id="391" idx="3"/>
              <a:endCxn id="411" idx="1"/>
            </p:cNvCxnSpPr>
            <p:nvPr/>
          </p:nvCxnSpPr>
          <p:spPr>
            <a:xfrm>
              <a:off x="7751832" y="5214899"/>
              <a:ext cx="216926" cy="40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Curved Connector 394">
              <a:extLst>
                <a:ext uri="{FF2B5EF4-FFF2-40B4-BE49-F238E27FC236}">
                  <a16:creationId xmlns:a16="http://schemas.microsoft.com/office/drawing/2014/main" id="{02937031-D0F9-72CD-AEF0-0B6D4F20F23C}"/>
                </a:ext>
              </a:extLst>
            </p:cNvPr>
            <p:cNvCxnSpPr>
              <a:cxnSpLocks/>
              <a:stCxn id="390" idx="0"/>
              <a:endCxn id="391" idx="1"/>
            </p:cNvCxnSpPr>
            <p:nvPr/>
          </p:nvCxnSpPr>
          <p:spPr>
            <a:xfrm flipV="1">
              <a:off x="6898658" y="5214899"/>
              <a:ext cx="335462" cy="45553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Trapezoid 395">
              <a:extLst>
                <a:ext uri="{FF2B5EF4-FFF2-40B4-BE49-F238E27FC236}">
                  <a16:creationId xmlns:a16="http://schemas.microsoft.com/office/drawing/2014/main" id="{8ECB731A-C236-BAB6-C744-EFAB4F72232E}"/>
                </a:ext>
              </a:extLst>
            </p:cNvPr>
            <p:cNvSpPr/>
            <p:nvPr/>
          </p:nvSpPr>
          <p:spPr>
            <a:xfrm rot="5400000">
              <a:off x="7291601" y="5527841"/>
              <a:ext cx="522578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BBB15EE2-F186-CA62-A468-7A01A0F07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6971264" y="5283867"/>
              <a:ext cx="243621" cy="217117"/>
            </a:xfrm>
            <a:prstGeom prst="rect">
              <a:avLst/>
            </a:prstGeom>
          </p:spPr>
        </p:pic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195858BC-D11B-202B-204A-AE06D066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6727643" y="5283867"/>
              <a:ext cx="243621" cy="217117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FE7EF34F-5ADE-FC26-78BC-20531FFEA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4939934" y="5346851"/>
              <a:ext cx="243621" cy="217117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6206FF0A-0F92-D404-59E0-C78C65EA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4696312" y="5346851"/>
              <a:ext cx="243621" cy="217117"/>
            </a:xfrm>
            <a:prstGeom prst="rect">
              <a:avLst/>
            </a:prstGeom>
          </p:spPr>
        </p:pic>
        <p:cxnSp>
          <p:nvCxnSpPr>
            <p:cNvPr id="401" name="Curved Connector 400">
              <a:extLst>
                <a:ext uri="{FF2B5EF4-FFF2-40B4-BE49-F238E27FC236}">
                  <a16:creationId xmlns:a16="http://schemas.microsoft.com/office/drawing/2014/main" id="{F27A1430-8CB7-5C70-9905-3CE10C171480}"/>
                </a:ext>
              </a:extLst>
            </p:cNvPr>
            <p:cNvCxnSpPr>
              <a:cxnSpLocks/>
              <a:stCxn id="390" idx="0"/>
              <a:endCxn id="396" idx="2"/>
            </p:cNvCxnSpPr>
            <p:nvPr/>
          </p:nvCxnSpPr>
          <p:spPr>
            <a:xfrm>
              <a:off x="6898658" y="5670431"/>
              <a:ext cx="321784" cy="18985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Rounded Rectangle 401">
              <a:extLst>
                <a:ext uri="{FF2B5EF4-FFF2-40B4-BE49-F238E27FC236}">
                  <a16:creationId xmlns:a16="http://schemas.microsoft.com/office/drawing/2014/main" id="{B3B267C6-C516-70F8-07F9-CE02A2664A98}"/>
                </a:ext>
              </a:extLst>
            </p:cNvPr>
            <p:cNvSpPr/>
            <p:nvPr/>
          </p:nvSpPr>
          <p:spPr>
            <a:xfrm>
              <a:off x="4911149" y="3857213"/>
              <a:ext cx="3415396" cy="55908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C0EF226A-C7C4-476D-F805-2833F3064EF6}"/>
                </a:ext>
              </a:extLst>
            </p:cNvPr>
            <p:cNvCxnSpPr>
              <a:cxnSpLocks/>
              <a:stCxn id="430" idx="3"/>
              <a:endCxn id="623" idx="2"/>
            </p:cNvCxnSpPr>
            <p:nvPr/>
          </p:nvCxnSpPr>
          <p:spPr>
            <a:xfrm flipV="1">
              <a:off x="2668245" y="4574000"/>
              <a:ext cx="92556" cy="26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7D5DE533-F1CB-92FF-ED46-EEDD3BA806DE}"/>
                </a:ext>
              </a:extLst>
            </p:cNvPr>
            <p:cNvCxnSpPr>
              <a:cxnSpLocks/>
              <a:stCxn id="408" idx="2"/>
            </p:cNvCxnSpPr>
            <p:nvPr/>
          </p:nvCxnSpPr>
          <p:spPr>
            <a:xfrm>
              <a:off x="2198528" y="5719000"/>
              <a:ext cx="0" cy="1124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5" name="Rounded Rectangle 404">
              <a:extLst>
                <a:ext uri="{FF2B5EF4-FFF2-40B4-BE49-F238E27FC236}">
                  <a16:creationId xmlns:a16="http://schemas.microsoft.com/office/drawing/2014/main" id="{B0148CCC-36B7-D437-9BF7-FCB9B20C96DF}"/>
                </a:ext>
              </a:extLst>
            </p:cNvPr>
            <p:cNvSpPr/>
            <p:nvPr/>
          </p:nvSpPr>
          <p:spPr>
            <a:xfrm>
              <a:off x="1132514" y="4321919"/>
              <a:ext cx="493413" cy="50069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6" name="Graphic 405">
              <a:extLst>
                <a:ext uri="{FF2B5EF4-FFF2-40B4-BE49-F238E27FC236}">
                  <a16:creationId xmlns:a16="http://schemas.microsoft.com/office/drawing/2014/main" id="{1C852624-7E64-F621-A31D-67344EAA0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225709" y="4474136"/>
              <a:ext cx="295742" cy="275940"/>
            </a:xfrm>
            <a:prstGeom prst="rect">
              <a:avLst/>
            </a:prstGeom>
          </p:spPr>
        </p:pic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46176CFE-C36D-8F4A-28C2-1B65CE9B199C}"/>
                </a:ext>
              </a:extLst>
            </p:cNvPr>
            <p:cNvSpPr txBox="1"/>
            <p:nvPr/>
          </p:nvSpPr>
          <p:spPr>
            <a:xfrm>
              <a:off x="986545" y="4285828"/>
              <a:ext cx="1094120" cy="220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b="1" dirty="0"/>
                <a:t>    CBM + ELL</a:t>
              </a:r>
            </a:p>
          </p:txBody>
        </p:sp>
        <p:sp>
          <p:nvSpPr>
            <p:cNvPr id="408" name="Rounded Rectangle 407">
              <a:extLst>
                <a:ext uri="{FF2B5EF4-FFF2-40B4-BE49-F238E27FC236}">
                  <a16:creationId xmlns:a16="http://schemas.microsoft.com/office/drawing/2014/main" id="{AC1C34F4-D5CA-E93F-B183-D1460B84D968}"/>
                </a:ext>
              </a:extLst>
            </p:cNvPr>
            <p:cNvSpPr/>
            <p:nvPr/>
          </p:nvSpPr>
          <p:spPr>
            <a:xfrm>
              <a:off x="1788902" y="5252447"/>
              <a:ext cx="819251" cy="4665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671A6AE5-F4B9-B5B6-4C2A-57A75CB30EF6}"/>
                </a:ext>
              </a:extLst>
            </p:cNvPr>
            <p:cNvSpPr txBox="1"/>
            <p:nvPr/>
          </p:nvSpPr>
          <p:spPr>
            <a:xfrm>
              <a:off x="1819504" y="5216946"/>
              <a:ext cx="709593" cy="228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 PCBM + ELL</a:t>
              </a:r>
            </a:p>
          </p:txBody>
        </p: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46EF61F6-D7D9-3F65-28D5-E016530DACD5}"/>
                </a:ext>
              </a:extLst>
            </p:cNvPr>
            <p:cNvCxnSpPr>
              <a:cxnSpLocks/>
            </p:cNvCxnSpPr>
            <p:nvPr/>
          </p:nvCxnSpPr>
          <p:spPr>
            <a:xfrm>
              <a:off x="2185828" y="5162066"/>
              <a:ext cx="0" cy="910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Rounded Rectangle 410">
              <a:extLst>
                <a:ext uri="{FF2B5EF4-FFF2-40B4-BE49-F238E27FC236}">
                  <a16:creationId xmlns:a16="http://schemas.microsoft.com/office/drawing/2014/main" id="{F6D4F113-334E-BEB0-AFD7-667AEB1D41F2}"/>
                </a:ext>
              </a:extLst>
            </p:cNvPr>
            <p:cNvSpPr/>
            <p:nvPr/>
          </p:nvSpPr>
          <p:spPr>
            <a:xfrm>
              <a:off x="7968758" y="5059228"/>
              <a:ext cx="2029325" cy="31952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ounded Rectangle 411">
              <a:extLst>
                <a:ext uri="{FF2B5EF4-FFF2-40B4-BE49-F238E27FC236}">
                  <a16:creationId xmlns:a16="http://schemas.microsoft.com/office/drawing/2014/main" id="{7DC40140-6D84-5764-AC59-9D610EEF179E}"/>
                </a:ext>
              </a:extLst>
            </p:cNvPr>
            <p:cNvSpPr/>
            <p:nvPr/>
          </p:nvSpPr>
          <p:spPr>
            <a:xfrm rot="16200000">
              <a:off x="-438415" y="4471294"/>
              <a:ext cx="2169329" cy="48282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703D4DE4-03B0-7C28-24E0-DC19069E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 rot="16200000">
              <a:off x="-367522" y="4497678"/>
              <a:ext cx="2051868" cy="378809"/>
            </a:xfrm>
            <a:prstGeom prst="rect">
              <a:avLst/>
            </a:prstGeom>
          </p:spPr>
        </p:pic>
        <p:sp>
          <p:nvSpPr>
            <p:cNvPr id="414" name="Rounded Rectangle 413">
              <a:extLst>
                <a:ext uri="{FF2B5EF4-FFF2-40B4-BE49-F238E27FC236}">
                  <a16:creationId xmlns:a16="http://schemas.microsoft.com/office/drawing/2014/main" id="{5958745C-C87C-A277-E6CD-B10FCF93D596}"/>
                </a:ext>
              </a:extLst>
            </p:cNvPr>
            <p:cNvSpPr/>
            <p:nvPr/>
          </p:nvSpPr>
          <p:spPr>
            <a:xfrm rot="5400000">
              <a:off x="2091746" y="4545386"/>
              <a:ext cx="486232" cy="304444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5CACF5B8-D56D-8C7F-4628-B2C481CC8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874535" y="5835379"/>
              <a:ext cx="2914217" cy="428132"/>
            </a:xfrm>
            <a:prstGeom prst="rect">
              <a:avLst/>
            </a:prstGeom>
          </p:spPr>
        </p:pic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CA5C0EA8-239E-96C2-A102-6EB76D131512}"/>
                </a:ext>
              </a:extLst>
            </p:cNvPr>
            <p:cNvCxnSpPr>
              <a:cxnSpLocks/>
              <a:stCxn id="431" idx="1"/>
              <a:endCxn id="405" idx="3"/>
            </p:cNvCxnSpPr>
            <p:nvPr/>
          </p:nvCxnSpPr>
          <p:spPr>
            <a:xfrm flipH="1" flipV="1">
              <a:off x="1625927" y="4572267"/>
              <a:ext cx="89527" cy="40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DED32267-542A-606D-FCC3-0198A24D373C}"/>
                </a:ext>
              </a:extLst>
            </p:cNvPr>
            <p:cNvCxnSpPr>
              <a:cxnSpLocks/>
              <a:stCxn id="405" idx="1"/>
            </p:cNvCxnSpPr>
            <p:nvPr/>
          </p:nvCxnSpPr>
          <p:spPr>
            <a:xfrm flipH="1">
              <a:off x="916945" y="4572266"/>
              <a:ext cx="2155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B3BAF75F-7C28-77E3-A1BB-A37525837F61}"/>
                </a:ext>
              </a:extLst>
            </p:cNvPr>
            <p:cNvSpPr txBox="1"/>
            <p:nvPr/>
          </p:nvSpPr>
          <p:spPr>
            <a:xfrm>
              <a:off x="9293930" y="3747518"/>
              <a:ext cx="535907" cy="284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MoIE</a:t>
              </a:r>
              <a:endParaRPr lang="en-US" dirty="0"/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BE1AC6C3-B1AE-2F59-A290-5982DC077454}"/>
                </a:ext>
              </a:extLst>
            </p:cNvPr>
            <p:cNvSpPr txBox="1"/>
            <p:nvPr/>
          </p:nvSpPr>
          <p:spPr>
            <a:xfrm>
              <a:off x="1223374" y="5086320"/>
              <a:ext cx="382502" cy="21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DEBA89D4-AA64-AA83-F0EF-7A88A617000B}"/>
                </a:ext>
              </a:extLst>
            </p:cNvPr>
            <p:cNvSpPr txBox="1"/>
            <p:nvPr/>
          </p:nvSpPr>
          <p:spPr>
            <a:xfrm>
              <a:off x="2042000" y="6276418"/>
              <a:ext cx="382502" cy="21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41917E4E-E2B8-BE54-056C-2A5CE6650397}"/>
                </a:ext>
              </a:extLst>
            </p:cNvPr>
            <p:cNvSpPr txBox="1"/>
            <p:nvPr/>
          </p:nvSpPr>
          <p:spPr>
            <a:xfrm>
              <a:off x="6956780" y="6167452"/>
              <a:ext cx="382502" cy="21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4F7A7C5E-7482-A0EE-9684-65FA7C7C2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7309585" y="5768294"/>
              <a:ext cx="517955" cy="165202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DE3139F3-FC51-2AA3-79D3-A53F99CC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6285777" y="5600157"/>
              <a:ext cx="517953" cy="165202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6B7ABE05-6BA7-1657-ECDA-77B644E3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5886279" y="4498992"/>
              <a:ext cx="3296847" cy="381039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15DF5FDC-A275-6DC6-1AFC-8FF8F75D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7992152" y="5101242"/>
              <a:ext cx="1910225" cy="225280"/>
            </a:xfrm>
            <a:prstGeom prst="rect">
              <a:avLst/>
            </a:prstGeom>
          </p:spPr>
        </p:pic>
        <p:pic>
          <p:nvPicPr>
            <p:cNvPr id="426" name="Graphic 425">
              <a:extLst>
                <a:ext uri="{FF2B5EF4-FFF2-40B4-BE49-F238E27FC236}">
                  <a16:creationId xmlns:a16="http://schemas.microsoft.com/office/drawing/2014/main" id="{573E5664-EE77-430C-DA24-95DD09BE5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54497" y="5384034"/>
              <a:ext cx="295742" cy="275940"/>
            </a:xfrm>
            <a:prstGeom prst="rect">
              <a:avLst/>
            </a:prstGeom>
          </p:spPr>
        </p:pic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AB9C51C4-968A-A1D7-3DD1-BDF0F7E5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5072041" y="3880935"/>
              <a:ext cx="3130267" cy="514481"/>
            </a:xfrm>
            <a:prstGeom prst="rect">
              <a:avLst/>
            </a:prstGeom>
          </p:spPr>
        </p:pic>
      </p:grp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4BE8278E-BD9D-F55D-D1E2-A2176A1DCF9B}"/>
              </a:ext>
            </a:extLst>
          </p:cNvPr>
          <p:cNvCxnSpPr>
            <a:cxnSpLocks/>
          </p:cNvCxnSpPr>
          <p:nvPr/>
        </p:nvCxnSpPr>
        <p:spPr>
          <a:xfrm flipH="1" flipV="1">
            <a:off x="254501" y="3612160"/>
            <a:ext cx="10024139" cy="7972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9" name="TextBox 748">
            <a:extLst>
              <a:ext uri="{FF2B5EF4-FFF2-40B4-BE49-F238E27FC236}">
                <a16:creationId xmlns:a16="http://schemas.microsoft.com/office/drawing/2014/main" id="{5A68FB1D-7090-AEC1-EA36-84AB5A54CD53}"/>
              </a:ext>
            </a:extLst>
          </p:cNvPr>
          <p:cNvSpPr txBox="1"/>
          <p:nvPr/>
        </p:nvSpPr>
        <p:spPr>
          <a:xfrm>
            <a:off x="3050077" y="326029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)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7886FEB3-7C80-7BBF-67E3-6981E252FFCD}"/>
              </a:ext>
            </a:extLst>
          </p:cNvPr>
          <p:cNvSpPr txBox="1"/>
          <p:nvPr/>
        </p:nvSpPr>
        <p:spPr>
          <a:xfrm>
            <a:off x="7818614" y="32602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(ii)</a:t>
            </a:r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72DBA7A6-8B1D-7CCA-3762-365BEBC31ED0}"/>
              </a:ext>
            </a:extLst>
          </p:cNvPr>
          <p:cNvSpPr txBox="1"/>
          <p:nvPr/>
        </p:nvSpPr>
        <p:spPr>
          <a:xfrm>
            <a:off x="5271161" y="635259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(iii)</a:t>
            </a:r>
          </a:p>
        </p:txBody>
      </p:sp>
      <p:sp>
        <p:nvSpPr>
          <p:cNvPr id="753" name="Rounded Rectangle 752">
            <a:extLst>
              <a:ext uri="{FF2B5EF4-FFF2-40B4-BE49-F238E27FC236}">
                <a16:creationId xmlns:a16="http://schemas.microsoft.com/office/drawing/2014/main" id="{436EDA59-529E-1147-08C9-BD76A0E81E98}"/>
              </a:ext>
            </a:extLst>
          </p:cNvPr>
          <p:cNvSpPr/>
          <p:nvPr/>
        </p:nvSpPr>
        <p:spPr>
          <a:xfrm>
            <a:off x="35602" y="12003"/>
            <a:ext cx="6057205" cy="3311852"/>
          </a:xfrm>
          <a:prstGeom prst="roundRect">
            <a:avLst>
              <a:gd name="adj" fmla="val 2629"/>
            </a:avLst>
          </a:prstGeom>
          <a:solidFill>
            <a:srgbClr val="ED9B1E">
              <a:alpha val="178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93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594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2C8261E5-1A6A-F4FD-6966-2D9F16800F9D}"/>
              </a:ext>
            </a:extLst>
          </p:cNvPr>
          <p:cNvSpPr txBox="1"/>
          <p:nvPr/>
        </p:nvSpPr>
        <p:spPr>
          <a:xfrm>
            <a:off x="2241763" y="1822693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EF61174-9E38-59F9-1AA3-10AB23156116}"/>
              </a:ext>
            </a:extLst>
          </p:cNvPr>
          <p:cNvSpPr txBox="1"/>
          <p:nvPr/>
        </p:nvSpPr>
        <p:spPr>
          <a:xfrm>
            <a:off x="4743942" y="1822693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4524FAD-5C46-CF8F-EB20-6C0B3083222A}"/>
              </a:ext>
            </a:extLst>
          </p:cNvPr>
          <p:cNvSpPr txBox="1"/>
          <p:nvPr/>
        </p:nvSpPr>
        <p:spPr>
          <a:xfrm>
            <a:off x="7246124" y="1822693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0FFBC77-C2FF-B8A2-3B82-B63E34A974DC}"/>
              </a:ext>
            </a:extLst>
          </p:cNvPr>
          <p:cNvSpPr txBox="1"/>
          <p:nvPr/>
        </p:nvSpPr>
        <p:spPr>
          <a:xfrm>
            <a:off x="2133207" y="3910282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DD0B60-F7BB-9BFF-FC5C-51212C628BA3}"/>
              </a:ext>
            </a:extLst>
          </p:cNvPr>
          <p:cNvSpPr txBox="1"/>
          <p:nvPr/>
        </p:nvSpPr>
        <p:spPr>
          <a:xfrm>
            <a:off x="4635386" y="390691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6D0218B-A76D-1ABA-037E-47B6BCB1FCB1}"/>
              </a:ext>
            </a:extLst>
          </p:cNvPr>
          <p:cNvSpPr txBox="1"/>
          <p:nvPr/>
        </p:nvSpPr>
        <p:spPr>
          <a:xfrm>
            <a:off x="7137568" y="3906911"/>
            <a:ext cx="326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(f)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9A998DF-6E20-3FF7-3122-777CBAA4C2AF}"/>
              </a:ext>
            </a:extLst>
          </p:cNvPr>
          <p:cNvSpPr txBox="1"/>
          <p:nvPr/>
        </p:nvSpPr>
        <p:spPr>
          <a:xfrm>
            <a:off x="2120828" y="6003190"/>
            <a:ext cx="350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(g)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D79E454-D6FA-35CC-C703-5F07FEB5DA72}"/>
              </a:ext>
            </a:extLst>
          </p:cNvPr>
          <p:cNvSpPr txBox="1"/>
          <p:nvPr/>
        </p:nvSpPr>
        <p:spPr>
          <a:xfrm>
            <a:off x="4623007" y="5999819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(h)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A2528D-70DA-90B1-BA55-AB8D046FE817}"/>
              </a:ext>
            </a:extLst>
          </p:cNvPr>
          <p:cNvSpPr txBox="1"/>
          <p:nvPr/>
        </p:nvSpPr>
        <p:spPr>
          <a:xfrm>
            <a:off x="7125189" y="5999819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i</a:t>
            </a:r>
            <a:r>
              <a:rPr lang="en-US" sz="1200" dirty="0"/>
              <a:t>)</a:t>
            </a:r>
          </a:p>
        </p:txBody>
      </p:sp>
      <p:pic>
        <p:nvPicPr>
          <p:cNvPr id="110" name="Picture 109" descr="Chart, bar chart&#10;&#10;Description automatically generated">
            <a:extLst>
              <a:ext uri="{FF2B5EF4-FFF2-40B4-BE49-F238E27FC236}">
                <a16:creationId xmlns:a16="http://schemas.microsoft.com/office/drawing/2014/main" id="{EB5707C0-F2E7-05D1-2C06-CDB3E36E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430" y="2047762"/>
            <a:ext cx="2407920" cy="1920240"/>
          </a:xfrm>
          <a:prstGeom prst="rect">
            <a:avLst/>
          </a:prstGeom>
        </p:spPr>
      </p:pic>
      <p:pic>
        <p:nvPicPr>
          <p:cNvPr id="112" name="Picture 111" descr="Chart, bar chart&#10;&#10;Description automatically generated">
            <a:extLst>
              <a:ext uri="{FF2B5EF4-FFF2-40B4-BE49-F238E27FC236}">
                <a16:creationId xmlns:a16="http://schemas.microsoft.com/office/drawing/2014/main" id="{64C384CF-FD27-D455-2B5D-73B19B2D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95" y="2047762"/>
            <a:ext cx="2407920" cy="1920240"/>
          </a:xfrm>
          <a:prstGeom prst="rect">
            <a:avLst/>
          </a:prstGeom>
        </p:spPr>
      </p:pic>
      <p:pic>
        <p:nvPicPr>
          <p:cNvPr id="114" name="Picture 113" descr="Chart, bar chart&#10;&#10;Description automatically generated">
            <a:extLst>
              <a:ext uri="{FF2B5EF4-FFF2-40B4-BE49-F238E27FC236}">
                <a16:creationId xmlns:a16="http://schemas.microsoft.com/office/drawing/2014/main" id="{0BD5BE66-C827-A690-68F7-642042B13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742" y="2047762"/>
            <a:ext cx="2407920" cy="1920240"/>
          </a:xfrm>
          <a:prstGeom prst="rect">
            <a:avLst/>
          </a:prstGeom>
        </p:spPr>
      </p:pic>
      <p:pic>
        <p:nvPicPr>
          <p:cNvPr id="116" name="Picture 115" descr="Chart, bar chart&#10;&#10;Description automatically generated">
            <a:extLst>
              <a:ext uri="{FF2B5EF4-FFF2-40B4-BE49-F238E27FC236}">
                <a16:creationId xmlns:a16="http://schemas.microsoft.com/office/drawing/2014/main" id="{58C13C4F-257B-FDEE-E571-9C810DFC5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675" y="14988"/>
            <a:ext cx="2523067" cy="1920240"/>
          </a:xfrm>
          <a:prstGeom prst="rect">
            <a:avLst/>
          </a:prstGeom>
        </p:spPr>
      </p:pic>
      <p:pic>
        <p:nvPicPr>
          <p:cNvPr id="118" name="Picture 117" descr="Chart, bar chart&#10;&#10;Description automatically generated">
            <a:extLst>
              <a:ext uri="{FF2B5EF4-FFF2-40B4-BE49-F238E27FC236}">
                <a16:creationId xmlns:a16="http://schemas.microsoft.com/office/drawing/2014/main" id="{005B3888-6D9A-90AB-7FE5-F7962A241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774" y="0"/>
            <a:ext cx="2428241" cy="1920240"/>
          </a:xfrm>
          <a:prstGeom prst="rect">
            <a:avLst/>
          </a:prstGeom>
        </p:spPr>
      </p:pic>
      <p:pic>
        <p:nvPicPr>
          <p:cNvPr id="120" name="Picture 119" descr="Chart, bar chart&#10;&#10;Description automatically generated">
            <a:extLst>
              <a:ext uri="{FF2B5EF4-FFF2-40B4-BE49-F238E27FC236}">
                <a16:creationId xmlns:a16="http://schemas.microsoft.com/office/drawing/2014/main" id="{EBA7EB7E-89BA-5466-D359-87BD5C4FAE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649" y="0"/>
            <a:ext cx="2435013" cy="1920240"/>
          </a:xfrm>
          <a:prstGeom prst="rect">
            <a:avLst/>
          </a:prstGeom>
        </p:spPr>
      </p:pic>
      <p:pic>
        <p:nvPicPr>
          <p:cNvPr id="122" name="Picture 121" descr="Chart, line chart&#10;&#10;Description automatically generated">
            <a:extLst>
              <a:ext uri="{FF2B5EF4-FFF2-40B4-BE49-F238E27FC236}">
                <a16:creationId xmlns:a16="http://schemas.microsoft.com/office/drawing/2014/main" id="{2A05F5D8-61BB-86E9-792F-F1D6784216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742" y="4155331"/>
            <a:ext cx="2400300" cy="1920240"/>
          </a:xfrm>
          <a:prstGeom prst="rect">
            <a:avLst/>
          </a:prstGeom>
        </p:spPr>
      </p:pic>
      <p:pic>
        <p:nvPicPr>
          <p:cNvPr id="124" name="Picture 123" descr="Chart, line chart&#10;&#10;Description automatically generated">
            <a:extLst>
              <a:ext uri="{FF2B5EF4-FFF2-40B4-BE49-F238E27FC236}">
                <a16:creationId xmlns:a16="http://schemas.microsoft.com/office/drawing/2014/main" id="{C20FC689-831F-6794-AC31-F0C607A34F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7095" y="4155331"/>
            <a:ext cx="2400300" cy="1920240"/>
          </a:xfrm>
          <a:prstGeom prst="rect">
            <a:avLst/>
          </a:prstGeom>
        </p:spPr>
      </p:pic>
      <p:pic>
        <p:nvPicPr>
          <p:cNvPr id="126" name="Picture 125" descr="Chart, line chart&#10;&#10;Description automatically generated">
            <a:extLst>
              <a:ext uri="{FF2B5EF4-FFF2-40B4-BE49-F238E27FC236}">
                <a16:creationId xmlns:a16="http://schemas.microsoft.com/office/drawing/2014/main" id="{20CAAADD-26EA-F27D-0A7E-8363C05B83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30" y="4155331"/>
            <a:ext cx="24003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04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4951505" y="2950650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8544561" y="2950649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A7653-265B-DAB0-E53D-6C5BD09A64EB}"/>
              </a:ext>
            </a:extLst>
          </p:cNvPr>
          <p:cNvSpPr txBox="1"/>
          <p:nvPr/>
        </p:nvSpPr>
        <p:spPr>
          <a:xfrm>
            <a:off x="4937490" y="5515082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E7009-A1D0-7C64-C884-9985361A55E1}"/>
              </a:ext>
            </a:extLst>
          </p:cNvPr>
          <p:cNvSpPr txBox="1"/>
          <p:nvPr/>
        </p:nvSpPr>
        <p:spPr>
          <a:xfrm>
            <a:off x="8453310" y="546864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62D40E37-24D3-28DC-8A3B-1A09B6AE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99" y="3252660"/>
            <a:ext cx="2656208" cy="2313756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CDDA2C67-80B1-3D81-6695-54129A3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748" y="3206218"/>
            <a:ext cx="4411814" cy="2308864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DEA8BABA-D9BE-C025-696F-32D9F827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730" y="820045"/>
            <a:ext cx="3105294" cy="2176272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5EBE9952-B505-3621-14B2-25998598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747" y="87139"/>
            <a:ext cx="2415717" cy="731520"/>
          </a:xfrm>
          <a:prstGeom prst="rect">
            <a:avLst/>
          </a:prstGeom>
        </p:spPr>
      </p:pic>
      <p:pic>
        <p:nvPicPr>
          <p:cNvPr id="26" name="Picture 25" descr="A picture containing chart&#10;&#10;Description automatically generated">
            <a:extLst>
              <a:ext uri="{FF2B5EF4-FFF2-40B4-BE49-F238E27FC236}">
                <a16:creationId xmlns:a16="http://schemas.microsoft.com/office/drawing/2014/main" id="{043D2258-5121-5443-2AD4-B29C357E9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024" y="818659"/>
            <a:ext cx="4411814" cy="2177658"/>
          </a:xfrm>
          <a:prstGeom prst="rect">
            <a:avLst/>
          </a:prstGeom>
        </p:spPr>
      </p:pic>
      <p:pic>
        <p:nvPicPr>
          <p:cNvPr id="44" name="Picture 43" descr="Chart&#10;&#10;Description automatically generated">
            <a:extLst>
              <a:ext uri="{FF2B5EF4-FFF2-40B4-BE49-F238E27FC236}">
                <a16:creationId xmlns:a16="http://schemas.microsoft.com/office/drawing/2014/main" id="{81DB5187-9B92-5853-C492-60A3BDB37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1773" y="83577"/>
            <a:ext cx="3658317" cy="73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5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4642BF9-87C7-E2B2-AFF8-9F3A6DC87523}"/>
              </a:ext>
            </a:extLst>
          </p:cNvPr>
          <p:cNvSpPr/>
          <p:nvPr/>
        </p:nvSpPr>
        <p:spPr>
          <a:xfrm>
            <a:off x="1672297" y="671425"/>
            <a:ext cx="3730134" cy="2505709"/>
          </a:xfrm>
          <a:prstGeom prst="roundRect">
            <a:avLst>
              <a:gd name="adj" fmla="val 4390"/>
            </a:avLst>
          </a:prstGeom>
          <a:solidFill>
            <a:schemeClr val="accent4">
              <a:lumMod val="20000"/>
              <a:lumOff val="80000"/>
              <a:alpha val="19135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Down Arrow 139">
            <a:extLst>
              <a:ext uri="{FF2B5EF4-FFF2-40B4-BE49-F238E27FC236}">
                <a16:creationId xmlns:a16="http://schemas.microsoft.com/office/drawing/2014/main" id="{22667B9D-4D99-B207-A93B-276B92194030}"/>
              </a:ext>
            </a:extLst>
          </p:cNvPr>
          <p:cNvSpPr/>
          <p:nvPr/>
        </p:nvSpPr>
        <p:spPr>
          <a:xfrm>
            <a:off x="3372006" y="2199165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3567575D-D5C6-8184-D936-4E0E789D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006" y="1572155"/>
            <a:ext cx="982365" cy="628541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3AA4617-21FB-2DC9-2DED-AEC208C89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265" y="1572155"/>
            <a:ext cx="912035" cy="628541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8EF86DE6-34DF-168C-0C3E-852145726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813" y="1572155"/>
            <a:ext cx="973281" cy="6285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2B6416-4C90-3F20-9F20-CE360055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628" y="1861122"/>
            <a:ext cx="393241" cy="4029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326E625-8C92-DEA8-73E9-191979BB4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2097" y="761092"/>
            <a:ext cx="1940176" cy="42572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3DB564-A962-3413-AFB0-4D24D147263E}"/>
              </a:ext>
            </a:extLst>
          </p:cNvPr>
          <p:cNvSpPr txBox="1"/>
          <p:nvPr/>
        </p:nvSpPr>
        <p:spPr>
          <a:xfrm>
            <a:off x="2612180" y="1167697"/>
            <a:ext cx="705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Expert1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01F4228-BB54-7590-4FCF-F6430DD47B6E}"/>
              </a:ext>
            </a:extLst>
          </p:cNvPr>
          <p:cNvSpPr/>
          <p:nvPr/>
        </p:nvSpPr>
        <p:spPr>
          <a:xfrm rot="10800000">
            <a:off x="2845265" y="1375033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C7892CC1-74C9-CF64-036B-7803D66CEA6D}"/>
              </a:ext>
            </a:extLst>
          </p:cNvPr>
          <p:cNvSpPr/>
          <p:nvPr/>
        </p:nvSpPr>
        <p:spPr>
          <a:xfrm rot="10800000">
            <a:off x="4487008" y="1375033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968414-5872-7CD0-0997-C91318A72A2A}"/>
              </a:ext>
            </a:extLst>
          </p:cNvPr>
          <p:cNvSpPr txBox="1"/>
          <p:nvPr/>
        </p:nvSpPr>
        <p:spPr>
          <a:xfrm>
            <a:off x="4274657" y="1167256"/>
            <a:ext cx="75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0FB80-FF4E-7741-CBEA-2F04992DAFC6}"/>
              </a:ext>
            </a:extLst>
          </p:cNvPr>
          <p:cNvSpPr txBox="1"/>
          <p:nvPr/>
        </p:nvSpPr>
        <p:spPr>
          <a:xfrm>
            <a:off x="3363286" y="3203541"/>
            <a:ext cx="348155" cy="24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(a)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3CF0B53-6FBF-C31B-6060-07DA3C98FC7E}"/>
              </a:ext>
            </a:extLst>
          </p:cNvPr>
          <p:cNvSpPr txBox="1"/>
          <p:nvPr/>
        </p:nvSpPr>
        <p:spPr>
          <a:xfrm>
            <a:off x="7258183" y="2076054"/>
            <a:ext cx="544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(b)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B11C9EB-6A27-6A88-9D30-EAF743C61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298" y="761092"/>
            <a:ext cx="1195836" cy="43891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F90DF99-7061-6698-A3F0-6CC4350ED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840" y="2548307"/>
            <a:ext cx="1599817" cy="13355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3B48652-771E-D55F-8F2B-10A0E4A08DB9}"/>
              </a:ext>
            </a:extLst>
          </p:cNvPr>
          <p:cNvSpPr txBox="1"/>
          <p:nvPr/>
        </p:nvSpPr>
        <p:spPr>
          <a:xfrm>
            <a:off x="2798364" y="2298525"/>
            <a:ext cx="1664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(CBM + E-LEN)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8277BC-3E6D-C64B-7E45-F7023E7FB6F0}"/>
              </a:ext>
            </a:extLst>
          </p:cNvPr>
          <p:cNvSpPr txBox="1"/>
          <p:nvPr/>
        </p:nvSpPr>
        <p:spPr>
          <a:xfrm>
            <a:off x="2730269" y="2724050"/>
            <a:ext cx="1746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(PCBM + E-LEN)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9406185-2A00-A75B-B393-179C8B794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2675" y="2944742"/>
            <a:ext cx="1630803" cy="112613"/>
          </a:xfrm>
          <a:prstGeom prst="rect">
            <a:avLst/>
          </a:prstGeom>
        </p:spPr>
      </p:pic>
      <p:sp>
        <p:nvSpPr>
          <p:cNvPr id="73" name="Right Brace 72">
            <a:extLst>
              <a:ext uri="{FF2B5EF4-FFF2-40B4-BE49-F238E27FC236}">
                <a16:creationId xmlns:a16="http://schemas.microsoft.com/office/drawing/2014/main" id="{C30E269B-475C-B7FB-6EA4-748B7187A4A2}"/>
              </a:ext>
            </a:extLst>
          </p:cNvPr>
          <p:cNvSpPr/>
          <p:nvPr/>
        </p:nvSpPr>
        <p:spPr>
          <a:xfrm rot="16200000">
            <a:off x="2827081" y="499316"/>
            <a:ext cx="214030" cy="2118114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2886F734-2AB1-303A-A43F-9591C9541D2D}"/>
              </a:ext>
            </a:extLst>
          </p:cNvPr>
          <p:cNvSpPr/>
          <p:nvPr/>
        </p:nvSpPr>
        <p:spPr>
          <a:xfrm rot="16200000">
            <a:off x="4464142" y="989903"/>
            <a:ext cx="231076" cy="1154186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B6E56EF8-A69C-6297-CAED-E7E1761567F3}"/>
              </a:ext>
            </a:extLst>
          </p:cNvPr>
          <p:cNvSpPr/>
          <p:nvPr/>
        </p:nvSpPr>
        <p:spPr>
          <a:xfrm rot="5400000">
            <a:off x="3411060" y="573961"/>
            <a:ext cx="214031" cy="3277391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64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4951505" y="2950650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8544561" y="2950649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A7653-265B-DAB0-E53D-6C5BD09A64EB}"/>
              </a:ext>
            </a:extLst>
          </p:cNvPr>
          <p:cNvSpPr txBox="1"/>
          <p:nvPr/>
        </p:nvSpPr>
        <p:spPr>
          <a:xfrm>
            <a:off x="4937490" y="5515082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E7009-A1D0-7C64-C884-9985361A55E1}"/>
              </a:ext>
            </a:extLst>
          </p:cNvPr>
          <p:cNvSpPr txBox="1"/>
          <p:nvPr/>
        </p:nvSpPr>
        <p:spPr>
          <a:xfrm>
            <a:off x="8542019" y="5515082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8BCC3-E989-54BF-4C30-76011B68D05E}"/>
              </a:ext>
            </a:extLst>
          </p:cNvPr>
          <p:cNvSpPr txBox="1"/>
          <p:nvPr/>
        </p:nvSpPr>
        <p:spPr>
          <a:xfrm>
            <a:off x="1962931" y="2950650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84326-E9BE-F60A-F857-26B561B515D8}"/>
              </a:ext>
            </a:extLst>
          </p:cNvPr>
          <p:cNvSpPr txBox="1"/>
          <p:nvPr/>
        </p:nvSpPr>
        <p:spPr>
          <a:xfrm>
            <a:off x="2097513" y="5515082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62D40E37-24D3-28DC-8A3B-1A09B6AE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99" y="3252660"/>
            <a:ext cx="2656208" cy="2313756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CDDA2C67-80B1-3D81-6695-54129A35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457" y="3252660"/>
            <a:ext cx="4411814" cy="2308864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DEA8BABA-D9BE-C025-696F-32D9F827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730" y="820045"/>
            <a:ext cx="3105294" cy="2176272"/>
          </a:xfrm>
          <a:prstGeom prst="rect">
            <a:avLst/>
          </a:prstGeom>
        </p:spPr>
      </p:pic>
      <p:pic>
        <p:nvPicPr>
          <p:cNvPr id="34" name="Picture 33" descr="A picture containing chart&#10;&#10;Description automatically generated">
            <a:extLst>
              <a:ext uri="{FF2B5EF4-FFF2-40B4-BE49-F238E27FC236}">
                <a16:creationId xmlns:a16="http://schemas.microsoft.com/office/drawing/2014/main" id="{39FB4E8A-AB19-9713-26BF-73C870375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7" y="774378"/>
            <a:ext cx="2971843" cy="2176272"/>
          </a:xfrm>
          <a:prstGeom prst="rect">
            <a:avLst/>
          </a:prstGeom>
        </p:spPr>
      </p:pic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4D1661DD-53B0-4D53-7209-809FC3C78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01" y="58674"/>
            <a:ext cx="2415718" cy="731520"/>
          </a:xfrm>
          <a:prstGeom prst="rect">
            <a:avLst/>
          </a:prstGeom>
        </p:spPr>
      </p:pic>
      <p:pic>
        <p:nvPicPr>
          <p:cNvPr id="40" name="Picture 39" descr="Chart, bar chart&#10;&#10;Description automatically generated">
            <a:extLst>
              <a:ext uri="{FF2B5EF4-FFF2-40B4-BE49-F238E27FC236}">
                <a16:creationId xmlns:a16="http://schemas.microsoft.com/office/drawing/2014/main" id="{1BC68DAA-F585-9204-CD2F-EC1DABD17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48" y="3334441"/>
            <a:ext cx="2971843" cy="2191413"/>
          </a:xfrm>
          <a:prstGeom prst="rect">
            <a:avLst/>
          </a:prstGeom>
        </p:spPr>
      </p:pic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5EBE9952-B505-3621-14B2-25998598C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747" y="87139"/>
            <a:ext cx="2415717" cy="731520"/>
          </a:xfrm>
          <a:prstGeom prst="rect">
            <a:avLst/>
          </a:prstGeom>
        </p:spPr>
      </p:pic>
      <p:pic>
        <p:nvPicPr>
          <p:cNvPr id="26" name="Picture 25" descr="A picture containing chart&#10;&#10;Description automatically generated">
            <a:extLst>
              <a:ext uri="{FF2B5EF4-FFF2-40B4-BE49-F238E27FC236}">
                <a16:creationId xmlns:a16="http://schemas.microsoft.com/office/drawing/2014/main" id="{043D2258-5121-5443-2AD4-B29C357E9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5024" y="818659"/>
            <a:ext cx="4411814" cy="2177658"/>
          </a:xfrm>
          <a:prstGeom prst="rect">
            <a:avLst/>
          </a:prstGeom>
        </p:spPr>
      </p:pic>
      <p:pic>
        <p:nvPicPr>
          <p:cNvPr id="44" name="Picture 43" descr="Chart&#10;&#10;Description automatically generated">
            <a:extLst>
              <a:ext uri="{FF2B5EF4-FFF2-40B4-BE49-F238E27FC236}">
                <a16:creationId xmlns:a16="http://schemas.microsoft.com/office/drawing/2014/main" id="{81DB5187-9B92-5853-C492-60A3BDB37D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1773" y="83577"/>
            <a:ext cx="3658317" cy="73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88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E7DE99B-F65E-8558-4DCE-B12848714911}"/>
              </a:ext>
            </a:extLst>
          </p:cNvPr>
          <p:cNvSpPr txBox="1"/>
          <p:nvPr/>
        </p:nvSpPr>
        <p:spPr>
          <a:xfrm>
            <a:off x="1669548" y="2360333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(a)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4EB4C349-ECDB-3A63-967F-FFDDD5EE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858"/>
            <a:ext cx="2422113" cy="479406"/>
          </a:xfrm>
          <a:prstGeom prst="rect">
            <a:avLst/>
          </a:prstGeom>
        </p:spPr>
      </p:pic>
      <p:pic>
        <p:nvPicPr>
          <p:cNvPr id="25" name="Picture 24" descr="Chart, treemap chart&#10;&#10;Description automatically generated">
            <a:extLst>
              <a:ext uri="{FF2B5EF4-FFF2-40B4-BE49-F238E27FC236}">
                <a16:creationId xmlns:a16="http://schemas.microsoft.com/office/drawing/2014/main" id="{FF7C6D05-24BB-6488-75AB-ECB701EF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164" y="555382"/>
            <a:ext cx="2358463" cy="479406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A2A8674B-9109-DC0C-B2B3-A175E379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966" y="1356500"/>
            <a:ext cx="2143788" cy="1061877"/>
          </a:xfrm>
          <a:prstGeom prst="rect">
            <a:avLst/>
          </a:prstGeom>
        </p:spPr>
      </p:pic>
      <p:pic>
        <p:nvPicPr>
          <p:cNvPr id="29" name="Picture 28" descr="Chart, treemap chart&#10;&#10;Description automatically generated">
            <a:extLst>
              <a:ext uri="{FF2B5EF4-FFF2-40B4-BE49-F238E27FC236}">
                <a16:creationId xmlns:a16="http://schemas.microsoft.com/office/drawing/2014/main" id="{FB67B71D-5931-E27F-457C-7A140523B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746" y="555980"/>
            <a:ext cx="2606070" cy="515628"/>
          </a:xfrm>
          <a:prstGeom prst="rect">
            <a:avLst/>
          </a:prstGeom>
        </p:spPr>
      </p:pic>
      <p:pic>
        <p:nvPicPr>
          <p:cNvPr id="36" name="Picture 35" descr="Chart, bar chart&#10;&#10;Description automatically generated">
            <a:extLst>
              <a:ext uri="{FF2B5EF4-FFF2-40B4-BE49-F238E27FC236}">
                <a16:creationId xmlns:a16="http://schemas.microsoft.com/office/drawing/2014/main" id="{0247199F-EB4E-D207-E82C-984AC0977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966" y="2974486"/>
            <a:ext cx="2133771" cy="1061876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3FC35F3-B101-FCB1-2E92-20E9F30AE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14" y="1356502"/>
            <a:ext cx="2143789" cy="1061876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987BD0CB-DD43-E151-0076-D682D4CF6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13" y="2974484"/>
            <a:ext cx="2133772" cy="1061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1BE405-5CD0-BD7F-D695-B95CF15C6840}"/>
              </a:ext>
            </a:extLst>
          </p:cNvPr>
          <p:cNvSpPr txBox="1"/>
          <p:nvPr/>
        </p:nvSpPr>
        <p:spPr>
          <a:xfrm>
            <a:off x="4629941" y="2360331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925937-E7F5-E83E-95AE-435DCA46581E}"/>
              </a:ext>
            </a:extLst>
          </p:cNvPr>
          <p:cNvSpPr txBox="1"/>
          <p:nvPr/>
        </p:nvSpPr>
        <p:spPr>
          <a:xfrm>
            <a:off x="7454401" y="2360331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(c)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716F6C8-1BD0-469B-1B0D-19ABAC57D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685" y="2960497"/>
            <a:ext cx="2130693" cy="1017820"/>
          </a:xfrm>
          <a:prstGeom prst="rect">
            <a:avLst/>
          </a:prstGeom>
        </p:spPr>
      </p:pic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BC3CF828-67E2-1251-18D1-892CB5856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1833" y="1356502"/>
            <a:ext cx="2148797" cy="10618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8FB446-42E5-7AD6-2AAA-3B1215EB6B79}"/>
              </a:ext>
            </a:extLst>
          </p:cNvPr>
          <p:cNvSpPr txBox="1"/>
          <p:nvPr/>
        </p:nvSpPr>
        <p:spPr>
          <a:xfrm>
            <a:off x="1669547" y="3978317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22E3BD-E04E-93A7-DCD7-70143143B2C4}"/>
              </a:ext>
            </a:extLst>
          </p:cNvPr>
          <p:cNvSpPr txBox="1"/>
          <p:nvPr/>
        </p:nvSpPr>
        <p:spPr>
          <a:xfrm>
            <a:off x="4680011" y="3974823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(f)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8B785B-9ACD-8D56-7D77-57D07682761F}"/>
              </a:ext>
            </a:extLst>
          </p:cNvPr>
          <p:cNvSpPr txBox="1"/>
          <p:nvPr/>
        </p:nvSpPr>
        <p:spPr>
          <a:xfrm>
            <a:off x="7434425" y="3974822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(g)</a:t>
            </a:r>
          </a:p>
        </p:txBody>
      </p:sp>
    </p:spTree>
    <p:extLst>
      <p:ext uri="{BB962C8B-B14F-4D97-AF65-F5344CB8AC3E}">
        <p14:creationId xmlns:p14="http://schemas.microsoft.com/office/powerpoint/2010/main" val="3141823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500">
            <a:extLst>
              <a:ext uri="{FF2B5EF4-FFF2-40B4-BE49-F238E27FC236}">
                <a16:creationId xmlns:a16="http://schemas.microsoft.com/office/drawing/2014/main" id="{818AC634-8788-5ACA-0CE1-EA968B3A2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513" y="5584129"/>
            <a:ext cx="570874" cy="1569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C8D845-65D8-03AF-D66C-6D900A9BF866}"/>
              </a:ext>
            </a:extLst>
          </p:cNvPr>
          <p:cNvSpPr txBox="1"/>
          <p:nvPr/>
        </p:nvSpPr>
        <p:spPr>
          <a:xfrm>
            <a:off x="1574692" y="4209090"/>
            <a:ext cx="6956319" cy="267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Logical explanations. Generic by the Baseline. Not clear which concept for which sample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A7D0BB-F268-5530-747A-691A8A9DE248}"/>
              </a:ext>
            </a:extLst>
          </p:cNvPr>
          <p:cNvGrpSpPr/>
          <p:nvPr/>
        </p:nvGrpSpPr>
        <p:grpSpPr>
          <a:xfrm>
            <a:off x="1140179" y="819195"/>
            <a:ext cx="9324621" cy="2821911"/>
            <a:chOff x="1140179" y="819195"/>
            <a:chExt cx="9324621" cy="2821911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2319290" y="1288396"/>
              <a:ext cx="891249" cy="109192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5FDCB989-152A-A902-35A3-133F0B0CB697}"/>
                </a:ext>
              </a:extLst>
            </p:cNvPr>
            <p:cNvSpPr/>
            <p:nvPr/>
          </p:nvSpPr>
          <p:spPr>
            <a:xfrm>
              <a:off x="4560642" y="1093584"/>
              <a:ext cx="5904158" cy="2259025"/>
            </a:xfrm>
            <a:prstGeom prst="roundRect">
              <a:avLst>
                <a:gd name="adj" fmla="val 232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3130B6-2395-F177-29CB-83DA8F20A9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2147" y="2016947"/>
              <a:ext cx="934574" cy="371824"/>
              <a:chOff x="4229873" y="3969560"/>
              <a:chExt cx="2291777" cy="1104495"/>
            </a:xfrm>
          </p:grpSpPr>
          <p:pic>
            <p:nvPicPr>
              <p:cNvPr id="447" name="Picture 446">
                <a:extLst>
                  <a:ext uri="{FF2B5EF4-FFF2-40B4-BE49-F238E27FC236}">
                    <a16:creationId xmlns:a16="http://schemas.microsoft.com/office/drawing/2014/main" id="{DDF97955-B64B-6AE3-944D-8E44A435D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0286" y="3976775"/>
                <a:ext cx="1161364" cy="1097280"/>
              </a:xfrm>
              <a:prstGeom prst="rect">
                <a:avLst/>
              </a:prstGeom>
            </p:spPr>
          </p:pic>
          <p:pic>
            <p:nvPicPr>
              <p:cNvPr id="448" name="Picture 447">
                <a:extLst>
                  <a:ext uri="{FF2B5EF4-FFF2-40B4-BE49-F238E27FC236}">
                    <a16:creationId xmlns:a16="http://schemas.microsoft.com/office/drawing/2014/main" id="{0F44FF3D-D939-C11A-208B-946E6C88F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9873" y="3969559"/>
                <a:ext cx="1161364" cy="1097280"/>
              </a:xfrm>
              <a:prstGeom prst="rect">
                <a:avLst/>
              </a:prstGeom>
            </p:spPr>
          </p:pic>
        </p:grp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80DBD49-638A-A005-A56F-EC219687F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2148" y="1288396"/>
              <a:ext cx="934574" cy="364473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0AF4A1-0723-D805-B13B-E50196FCD6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2148" y="1652869"/>
              <a:ext cx="934573" cy="376036"/>
              <a:chOff x="4374941" y="1312666"/>
              <a:chExt cx="2253261" cy="1098232"/>
            </a:xfrm>
          </p:grpSpPr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4E776D30-C8BD-D7F9-6AE7-C28D9CEE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83799" y="1313618"/>
                <a:ext cx="1144403" cy="1097280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DB247D6A-9CA0-B323-2BD7-52965319F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4940" y="1312668"/>
                <a:ext cx="1144403" cy="1097280"/>
              </a:xfrm>
              <a:prstGeom prst="rect">
                <a:avLst/>
              </a:prstGeom>
            </p:spPr>
          </p:pic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32B0F1-3091-4106-42DC-8294F880BCEC}"/>
                </a:ext>
              </a:extLst>
            </p:cNvPr>
            <p:cNvCxnSpPr>
              <a:cxnSpLocks/>
              <a:stCxn id="4" idx="3"/>
              <a:endCxn id="13" idx="1"/>
            </p:cNvCxnSpPr>
            <p:nvPr/>
          </p:nvCxnSpPr>
          <p:spPr>
            <a:xfrm flipV="1">
              <a:off x="5241223" y="1427157"/>
              <a:ext cx="195515" cy="261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AB79ADCE-25D0-2E85-8B98-637B5242B72A}"/>
                </a:ext>
              </a:extLst>
            </p:cNvPr>
            <p:cNvCxnSpPr>
              <a:cxnSpLocks/>
              <a:stCxn id="38" idx="0"/>
              <a:endCxn id="4" idx="1"/>
            </p:cNvCxnSpPr>
            <p:nvPr/>
          </p:nvCxnSpPr>
          <p:spPr>
            <a:xfrm flipV="1">
              <a:off x="3979688" y="1429766"/>
              <a:ext cx="712060" cy="40881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B0DA3FD-FCF8-EEF5-EEBE-C836764856FA}"/>
                </a:ext>
              </a:extLst>
            </p:cNvPr>
            <p:cNvSpPr/>
            <p:nvPr/>
          </p:nvSpPr>
          <p:spPr>
            <a:xfrm rot="5400000">
              <a:off x="3407736" y="1512493"/>
              <a:ext cx="491723" cy="652182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C0566-D8DE-43B3-3C4D-89D08969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75347" y="1750370"/>
              <a:ext cx="568645" cy="156368"/>
            </a:xfrm>
            <a:prstGeom prst="rect">
              <a:avLst/>
            </a:prstGeom>
          </p:spPr>
        </p:pic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6140096-2A70-9966-2C7E-BB789DDA5897}"/>
                </a:ext>
              </a:extLst>
            </p:cNvPr>
            <p:cNvSpPr/>
            <p:nvPr/>
          </p:nvSpPr>
          <p:spPr>
            <a:xfrm rot="5400000">
              <a:off x="4716571" y="2078204"/>
              <a:ext cx="491723" cy="652182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5F020B-FE4A-5372-2ABA-2C2A3950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91748" y="2320655"/>
              <a:ext cx="570874" cy="156982"/>
            </a:xfrm>
            <a:prstGeom prst="rect">
              <a:avLst/>
            </a:prstGeom>
          </p:spPr>
        </p:pic>
        <p:cxnSp>
          <p:nvCxnSpPr>
            <p:cNvPr id="458" name="Curved Connector 457">
              <a:extLst>
                <a:ext uri="{FF2B5EF4-FFF2-40B4-BE49-F238E27FC236}">
                  <a16:creationId xmlns:a16="http://schemas.microsoft.com/office/drawing/2014/main" id="{C42F3375-4D5C-D558-B37B-A0BD347D7AA8}"/>
                </a:ext>
              </a:extLst>
            </p:cNvPr>
            <p:cNvCxnSpPr>
              <a:cxnSpLocks/>
              <a:stCxn id="38" idx="0"/>
              <a:endCxn id="63" idx="2"/>
            </p:cNvCxnSpPr>
            <p:nvPr/>
          </p:nvCxnSpPr>
          <p:spPr>
            <a:xfrm>
              <a:off x="3979688" y="1838584"/>
              <a:ext cx="656654" cy="5657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3ABD47-CE0D-F491-7F72-35DDA088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6501" y="1975375"/>
              <a:ext cx="478107" cy="204376"/>
            </a:xfrm>
            <a:prstGeom prst="rect">
              <a:avLst/>
            </a:prstGeom>
          </p:spPr>
        </p:pic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68F8164A-0CF1-ACE0-A0BC-1261D5F654BF}"/>
                </a:ext>
              </a:extLst>
            </p:cNvPr>
            <p:cNvGrpSpPr/>
            <p:nvPr/>
          </p:nvGrpSpPr>
          <p:grpSpPr>
            <a:xfrm>
              <a:off x="4066501" y="2179751"/>
              <a:ext cx="477926" cy="204298"/>
              <a:chOff x="2950976" y="5765453"/>
              <a:chExt cx="612416" cy="282078"/>
            </a:xfrm>
          </p:grpSpPr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7E13BEB9-213A-E3F2-ADE2-94C36E5E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7184" y="5765453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62" name="Picture 461">
                <a:extLst>
                  <a:ext uri="{FF2B5EF4-FFF2-40B4-BE49-F238E27FC236}">
                    <a16:creationId xmlns:a16="http://schemas.microsoft.com/office/drawing/2014/main" id="{C62659FA-1542-116F-ED5B-058AAB417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0976" y="5765453"/>
                <a:ext cx="306208" cy="282078"/>
              </a:xfrm>
              <a:prstGeom prst="rect">
                <a:avLst/>
              </a:prstGeom>
            </p:spPr>
          </p:pic>
        </p:grpSp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EEA11D40-B101-0781-BAAC-314D170A6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6144" y="1502669"/>
              <a:ext cx="239498" cy="20779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8E213139-AF8C-C444-0CD0-9CF9756B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37860" y="1502669"/>
              <a:ext cx="239498" cy="207790"/>
            </a:xfrm>
            <a:prstGeom prst="rect">
              <a:avLst/>
            </a:prstGeom>
          </p:spPr>
        </p:pic>
        <p:sp>
          <p:nvSpPr>
            <p:cNvPr id="491" name="Trapezoid 490">
              <a:extLst>
                <a:ext uri="{FF2B5EF4-FFF2-40B4-BE49-F238E27FC236}">
                  <a16:creationId xmlns:a16="http://schemas.microsoft.com/office/drawing/2014/main" id="{805519A8-71AC-1E78-CC54-F42BB455FC2E}"/>
                </a:ext>
              </a:extLst>
            </p:cNvPr>
            <p:cNvSpPr/>
            <p:nvPr/>
          </p:nvSpPr>
          <p:spPr>
            <a:xfrm rot="5400000">
              <a:off x="5813971" y="2568519"/>
              <a:ext cx="491723" cy="652182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3B52E471-6627-8086-8AA0-9A17DF34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69897" y="2810798"/>
              <a:ext cx="570874" cy="156982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4691749" y="1211964"/>
              <a:ext cx="549475" cy="43560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4710875" y="1191898"/>
              <a:ext cx="5756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Expert1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95602" y="1354808"/>
              <a:ext cx="326246" cy="292762"/>
            </a:xfrm>
            <a:prstGeom prst="rect">
              <a:avLst/>
            </a:prstGeom>
          </p:spPr>
        </p:pic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98E22AD-E64F-E39E-6F22-EACBFC632D65}"/>
                </a:ext>
              </a:extLst>
            </p:cNvPr>
            <p:cNvSpPr/>
            <p:nvPr/>
          </p:nvSpPr>
          <p:spPr>
            <a:xfrm>
              <a:off x="5670111" y="1734438"/>
              <a:ext cx="547350" cy="43560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73672B-B092-09AE-C186-DA60C3B29545}"/>
                </a:ext>
              </a:extLst>
            </p:cNvPr>
            <p:cNvSpPr txBox="1"/>
            <p:nvPr/>
          </p:nvSpPr>
          <p:spPr>
            <a:xfrm>
              <a:off x="5693418" y="1702080"/>
              <a:ext cx="541989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Expert2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D1234FD-F70C-03CB-40FA-4C3E2AC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73562" y="1877281"/>
              <a:ext cx="324984" cy="292761"/>
            </a:xfrm>
            <a:prstGeom prst="rect">
              <a:avLst/>
            </a:prstGeom>
          </p:spPr>
        </p:pic>
        <p:sp>
          <p:nvSpPr>
            <p:cNvPr id="474" name="Rounded Rectangle 473">
              <a:extLst>
                <a:ext uri="{FF2B5EF4-FFF2-40B4-BE49-F238E27FC236}">
                  <a16:creationId xmlns:a16="http://schemas.microsoft.com/office/drawing/2014/main" id="{55616ABA-39B8-8D2C-0EA0-D873CCE97A65}"/>
                </a:ext>
              </a:extLst>
            </p:cNvPr>
            <p:cNvSpPr/>
            <p:nvPr/>
          </p:nvSpPr>
          <p:spPr>
            <a:xfrm>
              <a:off x="6320912" y="1716218"/>
              <a:ext cx="3350088" cy="47164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E196E578-8172-549B-3279-4418BD402FD6}"/>
                </a:ext>
              </a:extLst>
            </p:cNvPr>
            <p:cNvCxnSpPr>
              <a:cxnSpLocks/>
              <a:stCxn id="34" idx="3"/>
              <a:endCxn id="474" idx="1"/>
            </p:cNvCxnSpPr>
            <p:nvPr/>
          </p:nvCxnSpPr>
          <p:spPr>
            <a:xfrm flipV="1">
              <a:off x="6217461" y="1952041"/>
              <a:ext cx="103451" cy="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Curved Connector 480">
              <a:extLst>
                <a:ext uri="{FF2B5EF4-FFF2-40B4-BE49-F238E27FC236}">
                  <a16:creationId xmlns:a16="http://schemas.microsoft.com/office/drawing/2014/main" id="{DC98ED4F-6273-E5CF-7682-C3078CA3F3D1}"/>
                </a:ext>
              </a:extLst>
            </p:cNvPr>
            <p:cNvCxnSpPr>
              <a:cxnSpLocks/>
              <a:stCxn id="63" idx="0"/>
              <a:endCxn id="34" idx="1"/>
            </p:cNvCxnSpPr>
            <p:nvPr/>
          </p:nvCxnSpPr>
          <p:spPr>
            <a:xfrm flipV="1">
              <a:off x="5288524" y="1952241"/>
              <a:ext cx="381587" cy="45205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DF2F6AFC-568F-6B7D-1E36-50568AA2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0738" y="2028113"/>
              <a:ext cx="478107" cy="204376"/>
            </a:xfrm>
            <a:prstGeom prst="rect">
              <a:avLst/>
            </a:prstGeom>
          </p:spPr>
        </p:pic>
        <p:cxnSp>
          <p:nvCxnSpPr>
            <p:cNvPr id="494" name="Curved Connector 493">
              <a:extLst>
                <a:ext uri="{FF2B5EF4-FFF2-40B4-BE49-F238E27FC236}">
                  <a16:creationId xmlns:a16="http://schemas.microsoft.com/office/drawing/2014/main" id="{958CCB1D-0B65-791A-307E-AAF265080DED}"/>
                </a:ext>
              </a:extLst>
            </p:cNvPr>
            <p:cNvCxnSpPr>
              <a:cxnSpLocks/>
              <a:stCxn id="63" idx="0"/>
              <a:endCxn id="491" idx="2"/>
            </p:cNvCxnSpPr>
            <p:nvPr/>
          </p:nvCxnSpPr>
          <p:spPr>
            <a:xfrm>
              <a:off x="5288524" y="2404294"/>
              <a:ext cx="445217" cy="49031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F6FE21BD-99E6-171F-0EE0-EF0B0DEB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04618" y="2870277"/>
              <a:ext cx="330030" cy="33113"/>
            </a:xfrm>
            <a:prstGeom prst="rect">
              <a:avLst/>
            </a:prstGeom>
          </p:spPr>
        </p:pic>
        <p:sp>
          <p:nvSpPr>
            <p:cNvPr id="499" name="Trapezoid 498">
              <a:extLst>
                <a:ext uri="{FF2B5EF4-FFF2-40B4-BE49-F238E27FC236}">
                  <a16:creationId xmlns:a16="http://schemas.microsoft.com/office/drawing/2014/main" id="{F26F4277-7A5D-DBE7-ED73-E07BE8DE5128}"/>
                </a:ext>
              </a:extLst>
            </p:cNvPr>
            <p:cNvSpPr/>
            <p:nvPr/>
          </p:nvSpPr>
          <p:spPr>
            <a:xfrm rot="5400000">
              <a:off x="6814289" y="2544187"/>
              <a:ext cx="491723" cy="652182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ounded Rectangle 508">
              <a:extLst>
                <a:ext uri="{FF2B5EF4-FFF2-40B4-BE49-F238E27FC236}">
                  <a16:creationId xmlns:a16="http://schemas.microsoft.com/office/drawing/2014/main" id="{4FAF6B25-E8E0-EA13-8D65-8053A4C76E07}"/>
                </a:ext>
              </a:extLst>
            </p:cNvPr>
            <p:cNvSpPr/>
            <p:nvPr/>
          </p:nvSpPr>
          <p:spPr>
            <a:xfrm>
              <a:off x="7715288" y="2223839"/>
              <a:ext cx="507812" cy="43560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7741682" y="2185360"/>
              <a:ext cx="58486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Expert4</a:t>
              </a:r>
            </a:p>
          </p:txBody>
        </p:sp>
        <p:pic>
          <p:nvPicPr>
            <p:cNvPr id="511" name="Graphic 510">
              <a:extLst>
                <a:ext uri="{FF2B5EF4-FFF2-40B4-BE49-F238E27FC236}">
                  <a16:creationId xmlns:a16="http://schemas.microsoft.com/office/drawing/2014/main" id="{0135DB66-C06B-6D90-9A83-4E144AC0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18441" y="2358782"/>
              <a:ext cx="301509" cy="292762"/>
            </a:xfrm>
            <a:prstGeom prst="rect">
              <a:avLst/>
            </a:prstGeom>
          </p:spPr>
        </p:pic>
        <p:cxnSp>
          <p:nvCxnSpPr>
            <p:cNvPr id="506" name="Straight Arrow Connector 505">
              <a:extLst>
                <a:ext uri="{FF2B5EF4-FFF2-40B4-BE49-F238E27FC236}">
                  <a16:creationId xmlns:a16="http://schemas.microsoft.com/office/drawing/2014/main" id="{36C33334-A4CE-F9EB-28BE-551A2C8B8826}"/>
                </a:ext>
              </a:extLst>
            </p:cNvPr>
            <p:cNvCxnSpPr>
              <a:cxnSpLocks/>
              <a:stCxn id="509" idx="3"/>
              <a:endCxn id="507" idx="1"/>
            </p:cNvCxnSpPr>
            <p:nvPr/>
          </p:nvCxnSpPr>
          <p:spPr>
            <a:xfrm>
              <a:off x="8223101" y="2441642"/>
              <a:ext cx="212778" cy="38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F1B510D1-5BFA-2847-0580-9D73D82CB3FE}"/>
                </a:ext>
              </a:extLst>
            </p:cNvPr>
            <p:cNvCxnSpPr>
              <a:cxnSpLocks/>
              <a:stCxn id="499" idx="0"/>
              <a:endCxn id="509" idx="1"/>
            </p:cNvCxnSpPr>
            <p:nvPr/>
          </p:nvCxnSpPr>
          <p:spPr>
            <a:xfrm flipV="1">
              <a:off x="7386241" y="2441642"/>
              <a:ext cx="329047" cy="42863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E6CED635-D69C-9DD7-7C8D-40BDA8D12C7C}"/>
                </a:ext>
              </a:extLst>
            </p:cNvPr>
            <p:cNvSpPr/>
            <p:nvPr/>
          </p:nvSpPr>
          <p:spPr>
            <a:xfrm rot="5400000">
              <a:off x="7782102" y="2722835"/>
              <a:ext cx="491723" cy="652182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653762BA-6DD6-CBD5-0D59-C67074E25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7459" y="2506538"/>
              <a:ext cx="238963" cy="204298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B6194A5C-319C-767C-3A82-A1295A5D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18496" y="2506538"/>
              <a:ext cx="238963" cy="20429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0772E32-D655-D06E-3472-461E667C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4971" y="2565803"/>
              <a:ext cx="238963" cy="20429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F53298C-7567-CC65-B64B-F7EEEF7D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6008" y="2565803"/>
              <a:ext cx="238963" cy="204298"/>
            </a:xfrm>
            <a:prstGeom prst="rect">
              <a:avLst/>
            </a:prstGeom>
          </p:spPr>
        </p:pic>
        <p:cxnSp>
          <p:nvCxnSpPr>
            <p:cNvPr id="80" name="Curved Connector 79">
              <a:extLst>
                <a:ext uri="{FF2B5EF4-FFF2-40B4-BE49-F238E27FC236}">
                  <a16:creationId xmlns:a16="http://schemas.microsoft.com/office/drawing/2014/main" id="{AD620A97-1E9B-53D2-1756-E25D54A5B2B9}"/>
                </a:ext>
              </a:extLst>
            </p:cNvPr>
            <p:cNvCxnSpPr>
              <a:cxnSpLocks/>
              <a:stCxn id="499" idx="0"/>
              <a:endCxn id="74" idx="2"/>
            </p:cNvCxnSpPr>
            <p:nvPr/>
          </p:nvCxnSpPr>
          <p:spPr>
            <a:xfrm>
              <a:off x="7386241" y="2870278"/>
              <a:ext cx="315631" cy="17864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B68B577-D982-30EE-B887-1D6ED197AD61}"/>
                </a:ext>
              </a:extLst>
            </p:cNvPr>
            <p:cNvSpPr/>
            <p:nvPr/>
          </p:nvSpPr>
          <p:spPr>
            <a:xfrm>
              <a:off x="5436737" y="1164119"/>
              <a:ext cx="3350088" cy="52607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E768331-F126-3D86-F0B5-195414B1CA87}"/>
                </a:ext>
              </a:extLst>
            </p:cNvPr>
            <p:cNvCxnSpPr>
              <a:cxnSpLocks/>
              <a:stCxn id="435" idx="3"/>
              <a:endCxn id="38" idx="2"/>
            </p:cNvCxnSpPr>
            <p:nvPr/>
          </p:nvCxnSpPr>
          <p:spPr>
            <a:xfrm flipV="1">
              <a:off x="3236720" y="1838584"/>
              <a:ext cx="90786" cy="24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A850BAD-E7A3-8703-07CC-308706241020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2775985" y="2915979"/>
              <a:ext cx="0" cy="105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" name="Rounded Rectangle 453">
              <a:extLst>
                <a:ext uri="{FF2B5EF4-FFF2-40B4-BE49-F238E27FC236}">
                  <a16:creationId xmlns:a16="http://schemas.microsoft.com/office/drawing/2014/main" id="{0BE12DB8-BA04-44D2-2FE4-8CF1531A40BE}"/>
                </a:ext>
              </a:extLst>
            </p:cNvPr>
            <p:cNvSpPr/>
            <p:nvPr/>
          </p:nvSpPr>
          <p:spPr>
            <a:xfrm>
              <a:off x="1730355" y="1601387"/>
              <a:ext cx="483978" cy="47113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DA0A27C-6F25-B04B-1821-B0B215E2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21768" y="1744616"/>
              <a:ext cx="290087" cy="259648"/>
            </a:xfrm>
            <a:prstGeom prst="rect">
              <a:avLst/>
            </a:prstGeom>
          </p:spPr>
        </p:pic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6075B692-3B0E-1E5D-579F-970D6CE5D2EB}"/>
                </a:ext>
              </a:extLst>
            </p:cNvPr>
            <p:cNvSpPr txBox="1"/>
            <p:nvPr/>
          </p:nvSpPr>
          <p:spPr>
            <a:xfrm>
              <a:off x="1587177" y="1567427"/>
              <a:ext cx="1073199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b="1" dirty="0"/>
                <a:t>    CBM + ELL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D0409A2-8AEB-BE1D-3702-ACA15E91D21C}"/>
                </a:ext>
              </a:extLst>
            </p:cNvPr>
            <p:cNvSpPr/>
            <p:nvPr/>
          </p:nvSpPr>
          <p:spPr>
            <a:xfrm>
              <a:off x="2374192" y="2476973"/>
              <a:ext cx="803586" cy="43900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5B934F1-2568-78C9-A17E-8D2D4369CCA9}"/>
                </a:ext>
              </a:extLst>
            </p:cNvPr>
            <p:cNvSpPr txBox="1"/>
            <p:nvPr/>
          </p:nvSpPr>
          <p:spPr>
            <a:xfrm>
              <a:off x="2404209" y="2443568"/>
              <a:ext cx="6960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 PCBM + ELL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B787043-80C6-C566-1452-00B0AD23B663}"/>
                </a:ext>
              </a:extLst>
            </p:cNvPr>
            <p:cNvCxnSpPr>
              <a:cxnSpLocks/>
            </p:cNvCxnSpPr>
            <p:nvPr/>
          </p:nvCxnSpPr>
          <p:spPr>
            <a:xfrm>
              <a:off x="2763528" y="2391929"/>
              <a:ext cx="0" cy="857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6A7DD1CF-DFA0-68DE-2632-0AC816F7549B}"/>
                </a:ext>
              </a:extLst>
            </p:cNvPr>
            <p:cNvSpPr/>
            <p:nvPr/>
          </p:nvSpPr>
          <p:spPr>
            <a:xfrm>
              <a:off x="8435879" y="2295163"/>
              <a:ext cx="1990521" cy="30066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ounded Rectangle 504">
              <a:extLst>
                <a:ext uri="{FF2B5EF4-FFF2-40B4-BE49-F238E27FC236}">
                  <a16:creationId xmlns:a16="http://schemas.microsoft.com/office/drawing/2014/main" id="{FA5973F9-035D-D9A6-A074-0694870890F8}"/>
                </a:ext>
              </a:extLst>
            </p:cNvPr>
            <p:cNvSpPr/>
            <p:nvPr/>
          </p:nvSpPr>
          <p:spPr>
            <a:xfrm rot="16200000">
              <a:off x="356356" y="1603018"/>
              <a:ext cx="2041244" cy="4735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4" name="Picture 583">
              <a:extLst>
                <a:ext uri="{FF2B5EF4-FFF2-40B4-BE49-F238E27FC236}">
                  <a16:creationId xmlns:a16="http://schemas.microsoft.com/office/drawing/2014/main" id="{1018BC29-49E5-0197-3FAC-C3F6DDC04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6200000">
              <a:off x="423549" y="1629921"/>
              <a:ext cx="1930719" cy="371566"/>
            </a:xfrm>
            <a:prstGeom prst="rect">
              <a:avLst/>
            </a:prstGeom>
          </p:spPr>
        </p:pic>
        <p:sp>
          <p:nvSpPr>
            <p:cNvPr id="595" name="Rounded Rectangle 594">
              <a:extLst>
                <a:ext uri="{FF2B5EF4-FFF2-40B4-BE49-F238E27FC236}">
                  <a16:creationId xmlns:a16="http://schemas.microsoft.com/office/drawing/2014/main" id="{895FD71C-9299-E9C7-3A2E-BE4C4CC6DC84}"/>
                </a:ext>
              </a:extLst>
            </p:cNvPr>
            <p:cNvSpPr/>
            <p:nvPr/>
          </p:nvSpPr>
          <p:spPr>
            <a:xfrm rot="5400000">
              <a:off x="2680951" y="1750890"/>
              <a:ext cx="457523" cy="298623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9" name="Picture 588">
              <a:extLst>
                <a:ext uri="{FF2B5EF4-FFF2-40B4-BE49-F238E27FC236}">
                  <a16:creationId xmlns:a16="http://schemas.microsoft.com/office/drawing/2014/main" id="{13E46E60-6774-1A51-12C1-203D15FE5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77309" y="3025487"/>
              <a:ext cx="2858493" cy="402854"/>
            </a:xfrm>
            <a:prstGeom prst="rect">
              <a:avLst/>
            </a:prstGeom>
          </p:spPr>
        </p:pic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25732893-96ED-E27E-B308-FA9D4CE53293}"/>
                </a:ext>
              </a:extLst>
            </p:cNvPr>
            <p:cNvCxnSpPr>
              <a:cxnSpLocks/>
              <a:stCxn id="436" idx="1"/>
              <a:endCxn id="454" idx="3"/>
            </p:cNvCxnSpPr>
            <p:nvPr/>
          </p:nvCxnSpPr>
          <p:spPr>
            <a:xfrm flipH="1" flipV="1">
              <a:off x="2214333" y="1836953"/>
              <a:ext cx="87815" cy="37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>
              <a:extLst>
                <a:ext uri="{FF2B5EF4-FFF2-40B4-BE49-F238E27FC236}">
                  <a16:creationId xmlns:a16="http://schemas.microsoft.com/office/drawing/2014/main" id="{4663C4D8-D4FA-47E3-9E34-FE5672310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4975" y="1848465"/>
              <a:ext cx="1208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9C13D97A-2699-C050-0273-F859457EC27B}"/>
                </a:ext>
              </a:extLst>
            </p:cNvPr>
            <p:cNvSpPr txBox="1"/>
            <p:nvPr/>
          </p:nvSpPr>
          <p:spPr>
            <a:xfrm>
              <a:off x="9735712" y="1060900"/>
              <a:ext cx="525660" cy="267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MoIE</a:t>
              </a:r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8D63F1-DF21-8A4C-8EEB-4A7A838B1764}"/>
                </a:ext>
              </a:extLst>
            </p:cNvPr>
            <p:cNvSpPr txBox="1"/>
            <p:nvPr/>
          </p:nvSpPr>
          <p:spPr>
            <a:xfrm>
              <a:off x="1819544" y="2072518"/>
              <a:ext cx="375188" cy="200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E753-C350-6EB8-F55A-B0285949CE09}"/>
                </a:ext>
              </a:extLst>
            </p:cNvPr>
            <p:cNvSpPr txBox="1"/>
            <p:nvPr/>
          </p:nvSpPr>
          <p:spPr>
            <a:xfrm>
              <a:off x="2622450" y="3440486"/>
              <a:ext cx="375188" cy="200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95BAFA-E7B4-D70F-2418-4ED41280D547}"/>
                </a:ext>
              </a:extLst>
            </p:cNvPr>
            <p:cNvSpPr txBox="1"/>
            <p:nvPr/>
          </p:nvSpPr>
          <p:spPr>
            <a:xfrm>
              <a:off x="7443252" y="3337953"/>
              <a:ext cx="375188" cy="200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CF7A92-3978-7B48-6FD7-3A869E86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9311" y="2962363"/>
              <a:ext cx="508051" cy="1554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0A2DBF-B515-BE8F-C309-420A3F45E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85080" y="2804153"/>
              <a:ext cx="508049" cy="1554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33D59DD-40BA-FE04-9241-11893635A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93221" y="1768005"/>
              <a:ext cx="3233806" cy="35854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ABE59C-9958-519B-4BE6-80137B8BD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458826" y="2334696"/>
              <a:ext cx="1873699" cy="211979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728A434-7159-2518-84FA-75A417BC8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34708" y="2600791"/>
              <a:ext cx="290087" cy="25964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2C34B63-DB15-F758-9B98-EFAC010E6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594552" y="1186440"/>
              <a:ext cx="3070411" cy="484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230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B0FEDC2-0CDE-415E-8520-034855979828}"/>
              </a:ext>
            </a:extLst>
          </p:cNvPr>
          <p:cNvSpPr txBox="1"/>
          <p:nvPr/>
        </p:nvSpPr>
        <p:spPr>
          <a:xfrm>
            <a:off x="5418138" y="2929486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(a)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9B1825-05CA-ACA7-CDB5-52F44943A90A}"/>
              </a:ext>
            </a:extLst>
          </p:cNvPr>
          <p:cNvSpPr txBox="1"/>
          <p:nvPr/>
        </p:nvSpPr>
        <p:spPr>
          <a:xfrm>
            <a:off x="5440654" y="4606328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(b)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4FA8106-8A72-7253-4D23-2EBCA5D43546}"/>
              </a:ext>
            </a:extLst>
          </p:cNvPr>
          <p:cNvSpPr txBox="1"/>
          <p:nvPr/>
        </p:nvSpPr>
        <p:spPr>
          <a:xfrm>
            <a:off x="6836015" y="4606328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F405A-D549-D527-E616-17BCA346758E}"/>
              </a:ext>
            </a:extLst>
          </p:cNvPr>
          <p:cNvSpPr txBox="1"/>
          <p:nvPr/>
        </p:nvSpPr>
        <p:spPr>
          <a:xfrm>
            <a:off x="8931852" y="2359147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(e)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E3A30E-C891-CAB8-29F5-704B1CD1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25" y="1924878"/>
            <a:ext cx="2093604" cy="9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72F3C26-7F2F-DE25-F867-044C44BAEC9A}"/>
              </a:ext>
            </a:extLst>
          </p:cNvPr>
          <p:cNvSpPr/>
          <p:nvPr/>
        </p:nvSpPr>
        <p:spPr>
          <a:xfrm>
            <a:off x="6101145" y="1513150"/>
            <a:ext cx="2093604" cy="1950621"/>
          </a:xfrm>
          <a:prstGeom prst="roundRect">
            <a:avLst>
              <a:gd name="adj" fmla="val 1421"/>
            </a:avLst>
          </a:prstGeom>
          <a:solidFill>
            <a:schemeClr val="lt1">
              <a:alpha val="77934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40080"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5911FB-2963-BF40-4EF5-05A78EE2CA67}"/>
              </a:ext>
            </a:extLst>
          </p:cNvPr>
          <p:cNvGrpSpPr>
            <a:grpSpLocks noChangeAspect="1"/>
          </p:cNvGrpSpPr>
          <p:nvPr/>
        </p:nvGrpSpPr>
        <p:grpSpPr>
          <a:xfrm>
            <a:off x="6118231" y="1527222"/>
            <a:ext cx="2052709" cy="690445"/>
            <a:chOff x="2516582" y="1337636"/>
            <a:chExt cx="4982987" cy="1676067"/>
          </a:xfrm>
        </p:grpSpPr>
        <p:pic>
          <p:nvPicPr>
            <p:cNvPr id="34" name="Picture 33" descr="A picture containing text, outdoor, bird, colorful&#10;&#10;Description automatically generated">
              <a:extLst>
                <a:ext uri="{FF2B5EF4-FFF2-40B4-BE49-F238E27FC236}">
                  <a16:creationId xmlns:a16="http://schemas.microsoft.com/office/drawing/2014/main" id="{4A25181C-16CD-DBE2-557B-A9B66506A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6582" y="1337636"/>
              <a:ext cx="1719316" cy="1673006"/>
            </a:xfrm>
            <a:prstGeom prst="rect">
              <a:avLst/>
            </a:prstGeom>
          </p:spPr>
        </p:pic>
        <p:pic>
          <p:nvPicPr>
            <p:cNvPr id="44" name="Picture 43" descr="A picture containing text, tree, outdoor, weapon&#10;&#10;Description automatically generated">
              <a:extLst>
                <a:ext uri="{FF2B5EF4-FFF2-40B4-BE49-F238E27FC236}">
                  <a16:creationId xmlns:a16="http://schemas.microsoft.com/office/drawing/2014/main" id="{F5E2354E-242D-55F9-2B16-27773DC0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0474" y="1340698"/>
              <a:ext cx="1673005" cy="1673005"/>
            </a:xfrm>
            <a:prstGeom prst="rect">
              <a:avLst/>
            </a:prstGeom>
          </p:spPr>
        </p:pic>
        <p:pic>
          <p:nvPicPr>
            <p:cNvPr id="62" name="Picture 61" descr="A picture containing grass, bird, tree, gallinaceous bird&#10;&#10;Description automatically generated">
              <a:extLst>
                <a:ext uri="{FF2B5EF4-FFF2-40B4-BE49-F238E27FC236}">
                  <a16:creationId xmlns:a16="http://schemas.microsoft.com/office/drawing/2014/main" id="{7981BDB3-4572-E2C6-0493-48FAB8F2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3935" y="1340697"/>
              <a:ext cx="1695634" cy="167300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42EC5AF-F473-DD5F-42EE-FBC02F34F1D8}"/>
              </a:ext>
            </a:extLst>
          </p:cNvPr>
          <p:cNvSpPr txBox="1"/>
          <p:nvPr/>
        </p:nvSpPr>
        <p:spPr>
          <a:xfrm>
            <a:off x="6836015" y="3422461"/>
            <a:ext cx="3550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(c)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A2C694-0D10-081E-7BBF-C0FEE3E3A3A2}"/>
              </a:ext>
            </a:extLst>
          </p:cNvPr>
          <p:cNvSpPr/>
          <p:nvPr/>
        </p:nvSpPr>
        <p:spPr>
          <a:xfrm>
            <a:off x="6127644" y="2750828"/>
            <a:ext cx="2041437" cy="689185"/>
          </a:xfrm>
          <a:prstGeom prst="roundRect">
            <a:avLst>
              <a:gd name="adj" fmla="val 459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A7E786-B73E-778E-04E7-C84AB3997368}"/>
              </a:ext>
            </a:extLst>
          </p:cNvPr>
          <p:cNvSpPr/>
          <p:nvPr/>
        </p:nvSpPr>
        <p:spPr>
          <a:xfrm>
            <a:off x="6127068" y="2222150"/>
            <a:ext cx="2041437" cy="504920"/>
          </a:xfrm>
          <a:prstGeom prst="roundRect">
            <a:avLst>
              <a:gd name="adj" fmla="val 692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602E48-5194-392A-F578-236E53DB1565}"/>
              </a:ext>
            </a:extLst>
          </p:cNvPr>
          <p:cNvSpPr txBox="1"/>
          <p:nvPr/>
        </p:nvSpPr>
        <p:spPr>
          <a:xfrm>
            <a:off x="6096255" y="2192020"/>
            <a:ext cx="1032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2">
                    <a:lumMod val="10000"/>
                  </a:schemeClr>
                </a:solidFill>
              </a:rPr>
              <a:t>Biased Blackbox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3B9A76-BBF9-C674-B9E4-C3B672F94E38}"/>
              </a:ext>
            </a:extLst>
          </p:cNvPr>
          <p:cNvSpPr txBox="1"/>
          <p:nvPr/>
        </p:nvSpPr>
        <p:spPr>
          <a:xfrm>
            <a:off x="6101145" y="2718314"/>
            <a:ext cx="1298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Robust Blackbox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A98B15-5800-AF98-CCD8-D9BB17379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4128" y="2377289"/>
            <a:ext cx="1925645" cy="277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08454C-8EDC-BF87-7A19-C050C88B1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645" y="2889328"/>
            <a:ext cx="1984436" cy="475119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F043EB3-92F6-CD2D-5FD5-9176F79D7D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3455" y="1527222"/>
            <a:ext cx="1335255" cy="1451660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86D8A0F-56F9-46AA-36D7-C7B742BFF1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2692" y="3238704"/>
            <a:ext cx="1256018" cy="136551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53820A8-6BC0-DFD8-C301-E9B33ADEC2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3393" y="3603958"/>
            <a:ext cx="2334739" cy="100237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C35727C8-DCC3-475C-67B7-887B24A2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27" y="4103733"/>
            <a:ext cx="1231091" cy="147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187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F5095BA-A2E7-AEB1-5271-D0C74A629B6D}"/>
              </a:ext>
            </a:extLst>
          </p:cNvPr>
          <p:cNvSpPr/>
          <p:nvPr/>
        </p:nvSpPr>
        <p:spPr>
          <a:xfrm>
            <a:off x="1380181" y="3178864"/>
            <a:ext cx="1634155" cy="121550"/>
          </a:xfrm>
          <a:prstGeom prst="wedgeRoundRectCallout">
            <a:avLst>
              <a:gd name="adj1" fmla="val 892"/>
              <a:gd name="adj2" fmla="val 83421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F4B3E17A-C871-1657-F31B-3DC4A4E356A7}"/>
              </a:ext>
            </a:extLst>
          </p:cNvPr>
          <p:cNvSpPr/>
          <p:nvPr/>
        </p:nvSpPr>
        <p:spPr>
          <a:xfrm rot="10800000">
            <a:off x="3507303" y="3468320"/>
            <a:ext cx="210568" cy="11303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D7A10B0-DB15-6434-6921-3A2F61A38098}"/>
              </a:ext>
            </a:extLst>
          </p:cNvPr>
          <p:cNvSpPr/>
          <p:nvPr/>
        </p:nvSpPr>
        <p:spPr>
          <a:xfrm>
            <a:off x="3152406" y="3098846"/>
            <a:ext cx="1620451" cy="209714"/>
          </a:xfrm>
          <a:prstGeom prst="wedgeRoundRectCallout">
            <a:avLst>
              <a:gd name="adj1" fmla="val -22629"/>
              <a:gd name="adj2" fmla="val 7283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193225-FA26-A475-3D09-2779D6DAB39C}"/>
              </a:ext>
            </a:extLst>
          </p:cNvPr>
          <p:cNvSpPr/>
          <p:nvPr/>
        </p:nvSpPr>
        <p:spPr>
          <a:xfrm>
            <a:off x="1342011" y="3068537"/>
            <a:ext cx="3488607" cy="1532420"/>
          </a:xfrm>
          <a:prstGeom prst="roundRect">
            <a:avLst>
              <a:gd name="adj" fmla="val 4390"/>
            </a:avLst>
          </a:prstGeom>
          <a:solidFill>
            <a:schemeClr val="accent5">
              <a:lumMod val="20000"/>
              <a:lumOff val="80000"/>
              <a:alpha val="19135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4B27B36-9995-1A4A-14A5-B11AE30D7630}"/>
              </a:ext>
            </a:extLst>
          </p:cNvPr>
          <p:cNvSpPr/>
          <p:nvPr/>
        </p:nvSpPr>
        <p:spPr>
          <a:xfrm>
            <a:off x="2808009" y="4105670"/>
            <a:ext cx="210568" cy="16611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1E7F809-6757-DB23-678B-701592334641}"/>
              </a:ext>
            </a:extLst>
          </p:cNvPr>
          <p:cNvSpPr/>
          <p:nvPr/>
        </p:nvSpPr>
        <p:spPr>
          <a:xfrm rot="10800000">
            <a:off x="2091521" y="3485327"/>
            <a:ext cx="210568" cy="11303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B44F5-A419-D429-9B04-DF64B361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580" y="3850696"/>
            <a:ext cx="367170" cy="37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1FCD0-E9C3-83C6-0BFF-02D7A05CD174}"/>
              </a:ext>
            </a:extLst>
          </p:cNvPr>
          <p:cNvSpPr txBox="1"/>
          <p:nvPr/>
        </p:nvSpPr>
        <p:spPr>
          <a:xfrm>
            <a:off x="3318577" y="3265060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Expert6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435AD10-3A58-3CC7-F174-6B8A7D12BDC2}"/>
              </a:ext>
            </a:extLst>
          </p:cNvPr>
          <p:cNvSpPr/>
          <p:nvPr/>
        </p:nvSpPr>
        <p:spPr>
          <a:xfrm rot="16200000">
            <a:off x="3528419" y="3013608"/>
            <a:ext cx="150121" cy="1156730"/>
          </a:xfrm>
          <a:prstGeom prst="rightBrace">
            <a:avLst>
              <a:gd name="adj1" fmla="val 38126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822105A-9A76-EE40-E7FA-FDC90900524A}"/>
              </a:ext>
            </a:extLst>
          </p:cNvPr>
          <p:cNvSpPr/>
          <p:nvPr/>
        </p:nvSpPr>
        <p:spPr>
          <a:xfrm rot="5400000">
            <a:off x="2847986" y="2889353"/>
            <a:ext cx="179914" cy="2443524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54E3A-31B4-2A52-5058-C93F5C028783}"/>
              </a:ext>
            </a:extLst>
          </p:cNvPr>
          <p:cNvSpPr txBox="1"/>
          <p:nvPr/>
        </p:nvSpPr>
        <p:spPr>
          <a:xfrm>
            <a:off x="2209166" y="4226719"/>
            <a:ext cx="182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Baseline (PCBM + ELEN)</a:t>
            </a:r>
          </a:p>
        </p:txBody>
      </p:sp>
      <p:pic>
        <p:nvPicPr>
          <p:cNvPr id="15" name="Picture 14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39DE8D69-963F-6054-E573-B0557BF5F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83" y="3615759"/>
            <a:ext cx="488398" cy="458504"/>
          </a:xfrm>
          <a:prstGeom prst="rect">
            <a:avLst/>
          </a:prstGeom>
        </p:spPr>
      </p:pic>
      <p:pic>
        <p:nvPicPr>
          <p:cNvPr id="16" name="Picture 15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4857D502-48C2-9755-4F3F-67B62189A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272" y="3615759"/>
            <a:ext cx="488398" cy="458504"/>
          </a:xfrm>
          <a:prstGeom prst="rect">
            <a:avLst/>
          </a:prstGeom>
        </p:spPr>
      </p:pic>
      <p:pic>
        <p:nvPicPr>
          <p:cNvPr id="17" name="Picture 16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57889C0-BD3D-4ACD-357A-177AF9EC3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490" y="3637291"/>
            <a:ext cx="488398" cy="458504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D79B7221-ED86-440E-FCAA-8CBE4F6FB86F}"/>
              </a:ext>
            </a:extLst>
          </p:cNvPr>
          <p:cNvSpPr/>
          <p:nvPr/>
        </p:nvSpPr>
        <p:spPr>
          <a:xfrm rot="16200000">
            <a:off x="2120702" y="3124896"/>
            <a:ext cx="131164" cy="967457"/>
          </a:xfrm>
          <a:prstGeom prst="rightBrace">
            <a:avLst>
              <a:gd name="adj1" fmla="val 54832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C10EC-7841-C5A9-FF41-7C8240A3A1A4}"/>
              </a:ext>
            </a:extLst>
          </p:cNvPr>
          <p:cNvSpPr txBox="1"/>
          <p:nvPr/>
        </p:nvSpPr>
        <p:spPr>
          <a:xfrm>
            <a:off x="1862490" y="3265060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Expert3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42CF03AC-35D9-8625-27A7-40C62671AE75}"/>
              </a:ext>
            </a:extLst>
          </p:cNvPr>
          <p:cNvSpPr/>
          <p:nvPr/>
        </p:nvSpPr>
        <p:spPr>
          <a:xfrm rot="10800000">
            <a:off x="3529993" y="2044031"/>
            <a:ext cx="227332" cy="11124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78439E7-8A02-133E-DE61-D402ED9E9C96}"/>
              </a:ext>
            </a:extLst>
          </p:cNvPr>
          <p:cNvSpPr/>
          <p:nvPr/>
        </p:nvSpPr>
        <p:spPr>
          <a:xfrm>
            <a:off x="1347786" y="1216238"/>
            <a:ext cx="3482832" cy="1820247"/>
          </a:xfrm>
          <a:prstGeom prst="roundRect">
            <a:avLst>
              <a:gd name="adj" fmla="val 4390"/>
            </a:avLst>
          </a:prstGeom>
          <a:solidFill>
            <a:srgbClr val="EDE9ED">
              <a:alpha val="12941"/>
            </a:srgbClr>
          </a:solidFill>
          <a:ln>
            <a:solidFill>
              <a:srgbClr val="ED9B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5326D000-C899-A937-100C-A39241ACF7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3432" y="2165311"/>
            <a:ext cx="492216" cy="462089"/>
          </a:xfrm>
          <a:prstGeom prst="rect">
            <a:avLst/>
          </a:prstGeom>
        </p:spPr>
      </p:pic>
      <p:pic>
        <p:nvPicPr>
          <p:cNvPr id="29" name="Picture 28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E851F3F0-1A63-63B7-6563-3FDEFD6C5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824" y="2167844"/>
            <a:ext cx="492216" cy="462089"/>
          </a:xfrm>
          <a:prstGeom prst="rect">
            <a:avLst/>
          </a:prstGeom>
        </p:spPr>
      </p:pic>
      <p:pic>
        <p:nvPicPr>
          <p:cNvPr id="30" name="Picture 29" descr="A close up of a cat&#10;&#10;Description automatically generated with low confidence">
            <a:extLst>
              <a:ext uri="{FF2B5EF4-FFF2-40B4-BE49-F238E27FC236}">
                <a16:creationId xmlns:a16="http://schemas.microsoft.com/office/drawing/2014/main" id="{C38DF8AA-1761-5EE8-FAC0-FF14AB1F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8137" y="2168143"/>
            <a:ext cx="492216" cy="462089"/>
          </a:xfrm>
          <a:prstGeom prst="rect">
            <a:avLst/>
          </a:prstGeom>
        </p:spPr>
      </p:pic>
      <p:sp>
        <p:nvSpPr>
          <p:cNvPr id="31" name="Down Arrow 30">
            <a:extLst>
              <a:ext uri="{FF2B5EF4-FFF2-40B4-BE49-F238E27FC236}">
                <a16:creationId xmlns:a16="http://schemas.microsoft.com/office/drawing/2014/main" id="{B5ECDD82-2EE9-B875-345D-861538239847}"/>
              </a:ext>
            </a:extLst>
          </p:cNvPr>
          <p:cNvSpPr/>
          <p:nvPr/>
        </p:nvSpPr>
        <p:spPr>
          <a:xfrm>
            <a:off x="2809502" y="2627400"/>
            <a:ext cx="210568" cy="12200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296B4569-94ED-85BB-DE49-89C3D3FE2338}"/>
              </a:ext>
            </a:extLst>
          </p:cNvPr>
          <p:cNvSpPr/>
          <p:nvPr/>
        </p:nvSpPr>
        <p:spPr>
          <a:xfrm rot="10800000">
            <a:off x="2190905" y="2040458"/>
            <a:ext cx="227332" cy="11124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20263E-70F4-BBBA-615C-B510C491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16" y="2358877"/>
            <a:ext cx="367170" cy="372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75CE2D2-CCE7-654E-40B2-25BC1C0AD6F8}"/>
              </a:ext>
            </a:extLst>
          </p:cNvPr>
          <p:cNvSpPr txBox="1"/>
          <p:nvPr/>
        </p:nvSpPr>
        <p:spPr>
          <a:xfrm>
            <a:off x="3365955" y="1849652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Expert5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31F4451-E57C-A43B-F9C7-970046C0CFBC}"/>
              </a:ext>
            </a:extLst>
          </p:cNvPr>
          <p:cNvSpPr/>
          <p:nvPr/>
        </p:nvSpPr>
        <p:spPr>
          <a:xfrm rot="16200000">
            <a:off x="3548942" y="1642292"/>
            <a:ext cx="164807" cy="1048384"/>
          </a:xfrm>
          <a:prstGeom prst="rightBrace">
            <a:avLst>
              <a:gd name="adj1" fmla="val 45811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CC592EAF-99C1-D2F9-2FF8-0274BFDF0367}"/>
              </a:ext>
            </a:extLst>
          </p:cNvPr>
          <p:cNvSpPr/>
          <p:nvPr/>
        </p:nvSpPr>
        <p:spPr>
          <a:xfrm rot="5400000">
            <a:off x="2853414" y="1409010"/>
            <a:ext cx="179914" cy="2443524"/>
          </a:xfrm>
          <a:prstGeom prst="rightBrace">
            <a:avLst>
              <a:gd name="adj1" fmla="val 45305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7978F2-775B-EA61-9CA7-2A08C013398E}"/>
              </a:ext>
            </a:extLst>
          </p:cNvPr>
          <p:cNvSpPr txBox="1"/>
          <p:nvPr/>
        </p:nvSpPr>
        <p:spPr>
          <a:xfrm>
            <a:off x="2241672" y="2707685"/>
            <a:ext cx="17177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Baseline (PCBM </a:t>
            </a:r>
            <a:r>
              <a:rPr lang="en-US" sz="1100" b="1"/>
              <a:t>+ ELEN)</a:t>
            </a:r>
            <a:endParaRPr lang="en-US" sz="1100" b="1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D5F68C6-3E60-9FF8-2A92-6EF05F67340C}"/>
              </a:ext>
            </a:extLst>
          </p:cNvPr>
          <p:cNvSpPr/>
          <p:nvPr/>
        </p:nvSpPr>
        <p:spPr>
          <a:xfrm rot="16200000">
            <a:off x="2224044" y="1592275"/>
            <a:ext cx="134112" cy="1138979"/>
          </a:xfrm>
          <a:prstGeom prst="rightBrace">
            <a:avLst>
              <a:gd name="adj1" fmla="val 40218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4B8D1-1B2A-5617-45E7-D2EC17182380}"/>
              </a:ext>
            </a:extLst>
          </p:cNvPr>
          <p:cNvSpPr txBox="1"/>
          <p:nvPr/>
        </p:nvSpPr>
        <p:spPr>
          <a:xfrm>
            <a:off x="2014635" y="1868356"/>
            <a:ext cx="635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Expert3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7B6C791-B8D9-666F-1CA1-7382714A8A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1146" y="2589174"/>
            <a:ext cx="2609769" cy="109462"/>
          </a:xfrm>
          <a:prstGeom prst="rect">
            <a:avLst/>
          </a:prstGeom>
        </p:spPr>
      </p:pic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754EB6A8-09A4-5119-ACC5-26C7A0E7BEF1}"/>
              </a:ext>
            </a:extLst>
          </p:cNvPr>
          <p:cNvSpPr/>
          <p:nvPr/>
        </p:nvSpPr>
        <p:spPr>
          <a:xfrm>
            <a:off x="1379286" y="1248906"/>
            <a:ext cx="3418827" cy="506140"/>
          </a:xfrm>
          <a:prstGeom prst="wedgeRoundRectCallout">
            <a:avLst>
              <a:gd name="adj1" fmla="val 16766"/>
              <a:gd name="adj2" fmla="val 84268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CFF16F7C-791E-6418-B801-E7097E9BB11C}"/>
              </a:ext>
            </a:extLst>
          </p:cNvPr>
          <p:cNvSpPr/>
          <p:nvPr/>
        </p:nvSpPr>
        <p:spPr>
          <a:xfrm>
            <a:off x="1402947" y="1787098"/>
            <a:ext cx="1638625" cy="129226"/>
          </a:xfrm>
          <a:prstGeom prst="wedgeRoundRectCallout">
            <a:avLst>
              <a:gd name="adj1" fmla="val 2453"/>
              <a:gd name="adj2" fmla="val 68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54237-E1C1-8431-1CB4-26E67AF735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5924" y="4465098"/>
            <a:ext cx="2284757" cy="106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E166F7-D169-B7D7-4966-40DFDAE6D5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8266" y="2909523"/>
            <a:ext cx="2232416" cy="997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3C933FE-EC82-CF61-B1C3-46B2F47689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0173" y="3638993"/>
            <a:ext cx="1044061" cy="14244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AA1F9CF-29CD-1CCB-90C2-B5060E9EA5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4987" y="1272299"/>
            <a:ext cx="3063498" cy="4464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5DB9F82-2DE9-381C-D5F8-9070DEA385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84586" y="3097729"/>
            <a:ext cx="1388988" cy="1895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F0DB4C3-44AE-9487-C280-D430AD23F3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22610" y="3207760"/>
            <a:ext cx="1485023" cy="797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C544599-0918-C354-81C0-EBC56F042A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63767" y="1813551"/>
            <a:ext cx="1538983" cy="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48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25586F-5D61-9926-F353-634FBBFB53A7}"/>
              </a:ext>
            </a:extLst>
          </p:cNvPr>
          <p:cNvGrpSpPr/>
          <p:nvPr/>
        </p:nvGrpSpPr>
        <p:grpSpPr>
          <a:xfrm>
            <a:off x="1121373" y="1324821"/>
            <a:ext cx="6914263" cy="3570131"/>
            <a:chOff x="1121373" y="1324821"/>
            <a:chExt cx="6914263" cy="357013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90C3E3-33BE-C031-6647-6E00E552CC1E}"/>
                </a:ext>
              </a:extLst>
            </p:cNvPr>
            <p:cNvCxnSpPr/>
            <p:nvPr/>
          </p:nvCxnSpPr>
          <p:spPr>
            <a:xfrm>
              <a:off x="1121373" y="3397753"/>
              <a:ext cx="1368356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B7D783-09EC-C645-0334-8031BEA5A2E7}"/>
                </a:ext>
              </a:extLst>
            </p:cNvPr>
            <p:cNvCxnSpPr>
              <a:cxnSpLocks/>
            </p:cNvCxnSpPr>
            <p:nvPr/>
          </p:nvCxnSpPr>
          <p:spPr>
            <a:xfrm>
              <a:off x="2473949" y="3341305"/>
              <a:ext cx="1611879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63BB7F3-725D-DC7D-50DF-AB1175AC17C5}"/>
                </a:ext>
              </a:extLst>
            </p:cNvPr>
            <p:cNvSpPr/>
            <p:nvPr/>
          </p:nvSpPr>
          <p:spPr>
            <a:xfrm>
              <a:off x="2479813" y="3454666"/>
              <a:ext cx="1143494" cy="652837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1270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51EA7B-3ADA-D272-3445-AF717C7748C9}"/>
                </a:ext>
              </a:extLst>
            </p:cNvPr>
            <p:cNvCxnSpPr>
              <a:cxnSpLocks/>
            </p:cNvCxnSpPr>
            <p:nvPr/>
          </p:nvCxnSpPr>
          <p:spPr>
            <a:xfrm>
              <a:off x="4085828" y="3312774"/>
              <a:ext cx="161187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42088C1-D2AE-1DF4-E7EE-A1B9D0A6ABFA}"/>
                </a:ext>
              </a:extLst>
            </p:cNvPr>
            <p:cNvSpPr/>
            <p:nvPr/>
          </p:nvSpPr>
          <p:spPr>
            <a:xfrm>
              <a:off x="4083306" y="3369078"/>
              <a:ext cx="1153394" cy="658699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  <a:tailEnd type="triangle" w="med" len="med"/>
            </a:ln>
            <a:effectLst>
              <a:outerShdw blurRad="50800" dist="50800" dir="5400000" sx="1000" sy="1000" algn="ctr" rotWithShape="0">
                <a:srgbClr val="0000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C63827-128B-8B08-151A-2090F6164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637" y="3272928"/>
              <a:ext cx="2267108" cy="26864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718768F-C5B9-A209-71E6-85717E4BA7B3}"/>
                </a:ext>
              </a:extLst>
            </p:cNvPr>
            <p:cNvSpPr/>
            <p:nvPr/>
          </p:nvSpPr>
          <p:spPr>
            <a:xfrm>
              <a:off x="5694911" y="3325337"/>
              <a:ext cx="1372733" cy="661662"/>
            </a:xfrm>
            <a:custGeom>
              <a:avLst/>
              <a:gdLst>
                <a:gd name="connsiteX0" fmla="*/ 0 w 1982364"/>
                <a:gd name="connsiteY0" fmla="*/ 23861 h 1089279"/>
                <a:gd name="connsiteX1" fmla="*/ 614254 w 1982364"/>
                <a:gd name="connsiteY1" fmla="*/ 37821 h 1089279"/>
                <a:gd name="connsiteX2" fmla="*/ 879500 w 1982364"/>
                <a:gd name="connsiteY2" fmla="*/ 379849 h 1089279"/>
                <a:gd name="connsiteX3" fmla="*/ 1214547 w 1982364"/>
                <a:gd name="connsiteY3" fmla="*/ 994102 h 1089279"/>
                <a:gd name="connsiteX4" fmla="*/ 1982364 w 1982364"/>
                <a:gd name="connsiteY4" fmla="*/ 1077864 h 1089279"/>
                <a:gd name="connsiteX0" fmla="*/ 0 w 1974014"/>
                <a:gd name="connsiteY0" fmla="*/ 13250 h 1107896"/>
                <a:gd name="connsiteX1" fmla="*/ 605904 w 1974014"/>
                <a:gd name="connsiteY1" fmla="*/ 56438 h 1107896"/>
                <a:gd name="connsiteX2" fmla="*/ 871150 w 1974014"/>
                <a:gd name="connsiteY2" fmla="*/ 398466 h 1107896"/>
                <a:gd name="connsiteX3" fmla="*/ 1206197 w 1974014"/>
                <a:gd name="connsiteY3" fmla="*/ 1012719 h 1107896"/>
                <a:gd name="connsiteX4" fmla="*/ 1974014 w 1974014"/>
                <a:gd name="connsiteY4" fmla="*/ 1096481 h 1107896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4076 h 1098722"/>
                <a:gd name="connsiteX1" fmla="*/ 605904 w 1974014"/>
                <a:gd name="connsiteY1" fmla="*/ 47264 h 1098722"/>
                <a:gd name="connsiteX2" fmla="*/ 871150 w 1974014"/>
                <a:gd name="connsiteY2" fmla="*/ 389292 h 1098722"/>
                <a:gd name="connsiteX3" fmla="*/ 1206197 w 1974014"/>
                <a:gd name="connsiteY3" fmla="*/ 1003545 h 1098722"/>
                <a:gd name="connsiteX4" fmla="*/ 1974014 w 1974014"/>
                <a:gd name="connsiteY4" fmla="*/ 1087307 h 1098722"/>
                <a:gd name="connsiteX0" fmla="*/ 0 w 1974014"/>
                <a:gd name="connsiteY0" fmla="*/ 278 h 1124151"/>
                <a:gd name="connsiteX1" fmla="*/ 605904 w 1974014"/>
                <a:gd name="connsiteY1" fmla="*/ 72693 h 1124151"/>
                <a:gd name="connsiteX2" fmla="*/ 871150 w 1974014"/>
                <a:gd name="connsiteY2" fmla="*/ 414721 h 1124151"/>
                <a:gd name="connsiteX3" fmla="*/ 1206197 w 1974014"/>
                <a:gd name="connsiteY3" fmla="*/ 1028974 h 1124151"/>
                <a:gd name="connsiteX4" fmla="*/ 1974014 w 1974014"/>
                <a:gd name="connsiteY4" fmla="*/ 1112736 h 1124151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77 h 1123950"/>
                <a:gd name="connsiteX1" fmla="*/ 605904 w 1974014"/>
                <a:gd name="connsiteY1" fmla="*/ 97544 h 1123950"/>
                <a:gd name="connsiteX2" fmla="*/ 871150 w 1974014"/>
                <a:gd name="connsiteY2" fmla="*/ 414520 h 1123950"/>
                <a:gd name="connsiteX3" fmla="*/ 1206197 w 1974014"/>
                <a:gd name="connsiteY3" fmla="*/ 1028773 h 1123950"/>
                <a:gd name="connsiteX4" fmla="*/ 1974014 w 1974014"/>
                <a:gd name="connsiteY4" fmla="*/ 1112535 h 1123950"/>
                <a:gd name="connsiteX0" fmla="*/ 0 w 1974014"/>
                <a:gd name="connsiteY0" fmla="*/ 4025 h 1127898"/>
                <a:gd name="connsiteX1" fmla="*/ 605904 w 1974014"/>
                <a:gd name="connsiteY1" fmla="*/ 51388 h 1127898"/>
                <a:gd name="connsiteX2" fmla="*/ 871150 w 1974014"/>
                <a:gd name="connsiteY2" fmla="*/ 418468 h 1127898"/>
                <a:gd name="connsiteX3" fmla="*/ 1206197 w 1974014"/>
                <a:gd name="connsiteY3" fmla="*/ 1032721 h 1127898"/>
                <a:gd name="connsiteX4" fmla="*/ 1974014 w 1974014"/>
                <a:gd name="connsiteY4" fmla="*/ 1116483 h 1127898"/>
                <a:gd name="connsiteX0" fmla="*/ 0 w 1974014"/>
                <a:gd name="connsiteY0" fmla="*/ 171 h 1161622"/>
                <a:gd name="connsiteX1" fmla="*/ 605904 w 1974014"/>
                <a:gd name="connsiteY1" fmla="*/ 85112 h 1161622"/>
                <a:gd name="connsiteX2" fmla="*/ 871150 w 1974014"/>
                <a:gd name="connsiteY2" fmla="*/ 452192 h 1161622"/>
                <a:gd name="connsiteX3" fmla="*/ 1206197 w 1974014"/>
                <a:gd name="connsiteY3" fmla="*/ 1066445 h 1161622"/>
                <a:gd name="connsiteX4" fmla="*/ 1974014 w 1974014"/>
                <a:gd name="connsiteY4" fmla="*/ 1150207 h 1161622"/>
                <a:gd name="connsiteX0" fmla="*/ 0 w 1974014"/>
                <a:gd name="connsiteY0" fmla="*/ 2082 h 1134306"/>
                <a:gd name="connsiteX1" fmla="*/ 605904 w 1974014"/>
                <a:gd name="connsiteY1" fmla="*/ 57796 h 1134306"/>
                <a:gd name="connsiteX2" fmla="*/ 871150 w 1974014"/>
                <a:gd name="connsiteY2" fmla="*/ 424876 h 1134306"/>
                <a:gd name="connsiteX3" fmla="*/ 1206197 w 1974014"/>
                <a:gd name="connsiteY3" fmla="*/ 1039129 h 1134306"/>
                <a:gd name="connsiteX4" fmla="*/ 1974014 w 1974014"/>
                <a:gd name="connsiteY4" fmla="*/ 1122891 h 1134306"/>
                <a:gd name="connsiteX0" fmla="*/ 0 w 1974014"/>
                <a:gd name="connsiteY0" fmla="*/ 0 h 1132224"/>
                <a:gd name="connsiteX1" fmla="*/ 605904 w 1974014"/>
                <a:gd name="connsiteY1" fmla="*/ 55714 h 1132224"/>
                <a:gd name="connsiteX2" fmla="*/ 871150 w 1974014"/>
                <a:gd name="connsiteY2" fmla="*/ 422794 h 1132224"/>
                <a:gd name="connsiteX3" fmla="*/ 1206197 w 1974014"/>
                <a:gd name="connsiteY3" fmla="*/ 1037047 h 1132224"/>
                <a:gd name="connsiteX4" fmla="*/ 1974014 w 1974014"/>
                <a:gd name="connsiteY4" fmla="*/ 1120809 h 1132224"/>
                <a:gd name="connsiteX0" fmla="*/ 0 w 1974014"/>
                <a:gd name="connsiteY0" fmla="*/ 6628 h 1138852"/>
                <a:gd name="connsiteX1" fmla="*/ 614255 w 1974014"/>
                <a:gd name="connsiteY1" fmla="*/ 41465 h 1138852"/>
                <a:gd name="connsiteX2" fmla="*/ 871150 w 1974014"/>
                <a:gd name="connsiteY2" fmla="*/ 429422 h 1138852"/>
                <a:gd name="connsiteX3" fmla="*/ 1206197 w 1974014"/>
                <a:gd name="connsiteY3" fmla="*/ 1043675 h 1138852"/>
                <a:gd name="connsiteX4" fmla="*/ 1974014 w 1974014"/>
                <a:gd name="connsiteY4" fmla="*/ 1127437 h 1138852"/>
                <a:gd name="connsiteX0" fmla="*/ 0 w 1974014"/>
                <a:gd name="connsiteY0" fmla="*/ 14591 h 1146815"/>
                <a:gd name="connsiteX1" fmla="*/ 614255 w 1974014"/>
                <a:gd name="connsiteY1" fmla="*/ 49428 h 1146815"/>
                <a:gd name="connsiteX2" fmla="*/ 871150 w 1974014"/>
                <a:gd name="connsiteY2" fmla="*/ 437385 h 1146815"/>
                <a:gd name="connsiteX3" fmla="*/ 1206197 w 1974014"/>
                <a:gd name="connsiteY3" fmla="*/ 1051638 h 1146815"/>
                <a:gd name="connsiteX4" fmla="*/ 1974014 w 1974014"/>
                <a:gd name="connsiteY4" fmla="*/ 1135400 h 1146815"/>
                <a:gd name="connsiteX0" fmla="*/ 0 w 1974014"/>
                <a:gd name="connsiteY0" fmla="*/ 6746 h 1168198"/>
                <a:gd name="connsiteX1" fmla="*/ 614255 w 1974014"/>
                <a:gd name="connsiteY1" fmla="*/ 70811 h 1168198"/>
                <a:gd name="connsiteX2" fmla="*/ 871150 w 1974014"/>
                <a:gd name="connsiteY2" fmla="*/ 458768 h 1168198"/>
                <a:gd name="connsiteX3" fmla="*/ 1206197 w 1974014"/>
                <a:gd name="connsiteY3" fmla="*/ 1073021 h 1168198"/>
                <a:gd name="connsiteX4" fmla="*/ 1974014 w 1974014"/>
                <a:gd name="connsiteY4" fmla="*/ 1156783 h 1168198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3198 h 1164650"/>
                <a:gd name="connsiteX1" fmla="*/ 614255 w 1974014"/>
                <a:gd name="connsiteY1" fmla="*/ 67263 h 1164650"/>
                <a:gd name="connsiteX2" fmla="*/ 871150 w 1974014"/>
                <a:gd name="connsiteY2" fmla="*/ 455220 h 1164650"/>
                <a:gd name="connsiteX3" fmla="*/ 1206197 w 1974014"/>
                <a:gd name="connsiteY3" fmla="*/ 1069473 h 1164650"/>
                <a:gd name="connsiteX4" fmla="*/ 1974014 w 1974014"/>
                <a:gd name="connsiteY4" fmla="*/ 1153235 h 1164650"/>
                <a:gd name="connsiteX0" fmla="*/ 0 w 1974014"/>
                <a:gd name="connsiteY0" fmla="*/ 0 h 1161452"/>
                <a:gd name="connsiteX1" fmla="*/ 614255 w 1974014"/>
                <a:gd name="connsiteY1" fmla="*/ 64065 h 1161452"/>
                <a:gd name="connsiteX2" fmla="*/ 871150 w 1974014"/>
                <a:gd name="connsiteY2" fmla="*/ 452022 h 1161452"/>
                <a:gd name="connsiteX3" fmla="*/ 1206197 w 1974014"/>
                <a:gd name="connsiteY3" fmla="*/ 1066275 h 1161452"/>
                <a:gd name="connsiteX4" fmla="*/ 1974014 w 1974014"/>
                <a:gd name="connsiteY4" fmla="*/ 1150037 h 1161452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519 h 1161971"/>
                <a:gd name="connsiteX1" fmla="*/ 614255 w 1974014"/>
                <a:gd name="connsiteY1" fmla="*/ 64584 h 1161971"/>
                <a:gd name="connsiteX2" fmla="*/ 871150 w 1974014"/>
                <a:gd name="connsiteY2" fmla="*/ 452541 h 1161971"/>
                <a:gd name="connsiteX3" fmla="*/ 1206197 w 1974014"/>
                <a:gd name="connsiteY3" fmla="*/ 1066794 h 1161971"/>
                <a:gd name="connsiteX4" fmla="*/ 1974014 w 1974014"/>
                <a:gd name="connsiteY4" fmla="*/ 1150556 h 1161971"/>
                <a:gd name="connsiteX0" fmla="*/ 0 w 1974014"/>
                <a:gd name="connsiteY0" fmla="*/ 35732 h 1197184"/>
                <a:gd name="connsiteX1" fmla="*/ 614255 w 1974014"/>
                <a:gd name="connsiteY1" fmla="*/ 99797 h 1197184"/>
                <a:gd name="connsiteX2" fmla="*/ 1206197 w 1974014"/>
                <a:gd name="connsiteY2" fmla="*/ 1102007 h 1197184"/>
                <a:gd name="connsiteX3" fmla="*/ 1974014 w 1974014"/>
                <a:gd name="connsiteY3" fmla="*/ 1185769 h 1197184"/>
                <a:gd name="connsiteX0" fmla="*/ 0 w 1974014"/>
                <a:gd name="connsiteY0" fmla="*/ 0 h 1161452"/>
                <a:gd name="connsiteX1" fmla="*/ 661880 w 1974014"/>
                <a:gd name="connsiteY1" fmla="*/ 172015 h 1161452"/>
                <a:gd name="connsiteX2" fmla="*/ 1206197 w 1974014"/>
                <a:gd name="connsiteY2" fmla="*/ 1066275 h 1161452"/>
                <a:gd name="connsiteX3" fmla="*/ 1974014 w 1974014"/>
                <a:gd name="connsiteY3" fmla="*/ 1150037 h 1161452"/>
                <a:gd name="connsiteX0" fmla="*/ 0 w 1798168"/>
                <a:gd name="connsiteY0" fmla="*/ 0 h 1171158"/>
                <a:gd name="connsiteX1" fmla="*/ 661880 w 1798168"/>
                <a:gd name="connsiteY1" fmla="*/ 172015 h 1171158"/>
                <a:gd name="connsiteX2" fmla="*/ 1206197 w 1798168"/>
                <a:gd name="connsiteY2" fmla="*/ 1066275 h 1171158"/>
                <a:gd name="connsiteX3" fmla="*/ 1798168 w 1798168"/>
                <a:gd name="connsiteY3" fmla="*/ 1162826 h 1171158"/>
                <a:gd name="connsiteX0" fmla="*/ 0 w 1798168"/>
                <a:gd name="connsiteY0" fmla="*/ 0 h 1165595"/>
                <a:gd name="connsiteX1" fmla="*/ 661880 w 1798168"/>
                <a:gd name="connsiteY1" fmla="*/ 172015 h 1165595"/>
                <a:gd name="connsiteX2" fmla="*/ 1206197 w 1798168"/>
                <a:gd name="connsiteY2" fmla="*/ 1066275 h 1165595"/>
                <a:gd name="connsiteX3" fmla="*/ 1798168 w 1798168"/>
                <a:gd name="connsiteY3" fmla="*/ 1162826 h 116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8168" h="1165595">
                  <a:moveTo>
                    <a:pt x="0" y="0"/>
                  </a:moveTo>
                  <a:cubicBezTo>
                    <a:pt x="161854" y="191"/>
                    <a:pt x="460847" y="-5697"/>
                    <a:pt x="661880" y="172015"/>
                  </a:cubicBezTo>
                  <a:cubicBezTo>
                    <a:pt x="862913" y="349727"/>
                    <a:pt x="979571" y="885280"/>
                    <a:pt x="1206197" y="1066275"/>
                  </a:cubicBezTo>
                  <a:cubicBezTo>
                    <a:pt x="1390008" y="1182611"/>
                    <a:pt x="1499771" y="1166324"/>
                    <a:pt x="1798168" y="1162826"/>
                  </a:cubicBezTo>
                </a:path>
              </a:pathLst>
            </a:custGeom>
            <a:noFill/>
            <a:ln w="31750">
              <a:solidFill>
                <a:schemeClr val="bg1">
                  <a:lumMod val="6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04E377-06C0-C344-A645-C747510B7AB4}"/>
                </a:ext>
              </a:extLst>
            </p:cNvPr>
            <p:cNvCxnSpPr>
              <a:cxnSpLocks/>
            </p:cNvCxnSpPr>
            <p:nvPr/>
          </p:nvCxnSpPr>
          <p:spPr>
            <a:xfrm>
              <a:off x="1261383" y="3397753"/>
              <a:ext cx="687907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D88C986-3778-921A-530E-7A10710FFC77}"/>
                </a:ext>
              </a:extLst>
            </p:cNvPr>
            <p:cNvCxnSpPr>
              <a:cxnSpLocks/>
            </p:cNvCxnSpPr>
            <p:nvPr/>
          </p:nvCxnSpPr>
          <p:spPr>
            <a:xfrm>
              <a:off x="2654839" y="3339341"/>
              <a:ext cx="687907" cy="0"/>
            </a:xfrm>
            <a:prstGeom prst="line">
              <a:avLst/>
            </a:prstGeom>
            <a:ln w="12700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E08C77-7D72-6F6E-11D4-B87CA966B935}"/>
                </a:ext>
              </a:extLst>
            </p:cNvPr>
            <p:cNvCxnSpPr>
              <a:cxnSpLocks/>
            </p:cNvCxnSpPr>
            <p:nvPr/>
          </p:nvCxnSpPr>
          <p:spPr>
            <a:xfrm>
              <a:off x="4611899" y="3313448"/>
              <a:ext cx="563440" cy="0"/>
            </a:xfrm>
            <a:prstGeom prst="line">
              <a:avLst/>
            </a:prstGeom>
            <a:ln w="635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4892CF-E6E1-709F-C4A1-8F0ACD89AF3E}"/>
                    </a:ext>
                  </a:extLst>
                </p:cNvPr>
                <p:cNvSpPr txBox="1"/>
                <p:nvPr/>
              </p:nvSpPr>
              <p:spPr>
                <a:xfrm>
                  <a:off x="1121373" y="2850072"/>
                  <a:ext cx="1105601" cy="304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C4892CF-E6E1-709F-C4A1-8F0ACD89A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1373" y="2850072"/>
                  <a:ext cx="1105601" cy="304218"/>
                </a:xfrm>
                <a:prstGeom prst="rect">
                  <a:avLst/>
                </a:prstGeom>
                <a:blipFill>
                  <a:blip r:embed="rId2"/>
                  <a:stretch>
                    <a:fillRect l="-3409" t="-4000" r="-14773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5E429A-1A0F-42D3-C326-10A5E3405DBC}"/>
                    </a:ext>
                  </a:extLst>
                </p:cNvPr>
                <p:cNvSpPr txBox="1"/>
                <p:nvPr/>
              </p:nvSpPr>
              <p:spPr>
                <a:xfrm>
                  <a:off x="4499707" y="2850072"/>
                  <a:ext cx="1105601" cy="304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5E429A-1A0F-42D3-C326-10A5E3405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707" y="2850072"/>
                  <a:ext cx="1105601" cy="304218"/>
                </a:xfrm>
                <a:prstGeom prst="rect">
                  <a:avLst/>
                </a:prstGeom>
                <a:blipFill>
                  <a:blip r:embed="rId3"/>
                  <a:stretch>
                    <a:fillRect l="-3409" t="-4000" r="-14773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B1972E-4052-50D1-1B8B-D9C49B6BEC5E}"/>
                </a:ext>
              </a:extLst>
            </p:cNvPr>
            <p:cNvCxnSpPr>
              <a:cxnSpLocks/>
            </p:cNvCxnSpPr>
            <p:nvPr/>
          </p:nvCxnSpPr>
          <p:spPr>
            <a:xfrm>
              <a:off x="3383150" y="4095479"/>
              <a:ext cx="3704758" cy="0"/>
            </a:xfrm>
            <a:prstGeom prst="line">
              <a:avLst/>
            </a:prstGeom>
            <a:ln w="127000">
              <a:solidFill>
                <a:schemeClr val="bg1">
                  <a:lumMod val="65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7E02B4-3404-B1E5-BDEF-52224A0929D3}"/>
                </a:ext>
              </a:extLst>
            </p:cNvPr>
            <p:cNvCxnSpPr>
              <a:cxnSpLocks/>
            </p:cNvCxnSpPr>
            <p:nvPr/>
          </p:nvCxnSpPr>
          <p:spPr>
            <a:xfrm>
              <a:off x="5114346" y="4021352"/>
              <a:ext cx="1973562" cy="0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1DF39D-54D4-38BB-2B15-D4C06DECC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0320" y="4107504"/>
              <a:ext cx="357324" cy="17042"/>
            </a:xfrm>
            <a:prstGeom prst="line">
              <a:avLst/>
            </a:prstGeom>
            <a:ln w="317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8FD373-B3D2-F535-AD96-E9066A5B9308}"/>
                </a:ext>
              </a:extLst>
            </p:cNvPr>
            <p:cNvCxnSpPr>
              <a:cxnSpLocks/>
            </p:cNvCxnSpPr>
            <p:nvPr/>
          </p:nvCxnSpPr>
          <p:spPr>
            <a:xfrm>
              <a:off x="7011249" y="4066411"/>
              <a:ext cx="1024387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0360F52-2950-9645-0EDE-304E144C5B25}"/>
                </a:ext>
              </a:extLst>
            </p:cNvPr>
            <p:cNvSpPr/>
            <p:nvPr/>
          </p:nvSpPr>
          <p:spPr>
            <a:xfrm>
              <a:off x="1769541" y="1800978"/>
              <a:ext cx="3028527" cy="389177"/>
            </a:xfrm>
            <a:custGeom>
              <a:avLst/>
              <a:gdLst>
                <a:gd name="connsiteX0" fmla="*/ 0 w 1585731"/>
                <a:gd name="connsiteY0" fmla="*/ 289441 h 312591"/>
                <a:gd name="connsiteX1" fmla="*/ 844951 w 1585731"/>
                <a:gd name="connsiteY1" fmla="*/ 74 h 312591"/>
                <a:gd name="connsiteX2" fmla="*/ 1585731 w 1585731"/>
                <a:gd name="connsiteY2" fmla="*/ 312591 h 312591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  <a:gd name="connsiteX0" fmla="*/ 0 w 1490373"/>
                <a:gd name="connsiteY0" fmla="*/ 289441 h 514283"/>
                <a:gd name="connsiteX1" fmla="*/ 844951 w 1490373"/>
                <a:gd name="connsiteY1" fmla="*/ 74 h 514283"/>
                <a:gd name="connsiteX2" fmla="*/ 1490373 w 1490373"/>
                <a:gd name="connsiteY2" fmla="*/ 514283 h 51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0373" h="514283">
                  <a:moveTo>
                    <a:pt x="0" y="289441"/>
                  </a:moveTo>
                  <a:cubicBezTo>
                    <a:pt x="290331" y="142828"/>
                    <a:pt x="580663" y="-3784"/>
                    <a:pt x="844951" y="74"/>
                  </a:cubicBezTo>
                  <a:cubicBezTo>
                    <a:pt x="1109239" y="3932"/>
                    <a:pt x="1309342" y="222436"/>
                    <a:pt x="1490373" y="514283"/>
                  </a:cubicBezTo>
                </a:path>
              </a:pathLst>
            </a:custGeom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A5C120-42A2-F8F7-1AF5-DBBFFDC7BC1E}"/>
                </a:ext>
              </a:extLst>
            </p:cNvPr>
            <p:cNvSpPr/>
            <p:nvPr/>
          </p:nvSpPr>
          <p:spPr>
            <a:xfrm>
              <a:off x="1769542" y="1935613"/>
              <a:ext cx="1566984" cy="240532"/>
            </a:xfrm>
            <a:custGeom>
              <a:avLst/>
              <a:gdLst>
                <a:gd name="connsiteX0" fmla="*/ 0 w 3576577"/>
                <a:gd name="connsiteY0" fmla="*/ 416917 h 416917"/>
                <a:gd name="connsiteX1" fmla="*/ 1794076 w 3576577"/>
                <a:gd name="connsiteY1" fmla="*/ 228 h 416917"/>
                <a:gd name="connsiteX2" fmla="*/ 3576577 w 3576577"/>
                <a:gd name="connsiteY2" fmla="*/ 370618 h 416917"/>
                <a:gd name="connsiteX0" fmla="*/ 0 w 3510935"/>
                <a:gd name="connsiteY0" fmla="*/ 416750 h 914369"/>
                <a:gd name="connsiteX1" fmla="*/ 1794076 w 3510935"/>
                <a:gd name="connsiteY1" fmla="*/ 61 h 914369"/>
                <a:gd name="connsiteX2" fmla="*/ 3510935 w 3510935"/>
                <a:gd name="connsiteY2" fmla="*/ 914369 h 914369"/>
                <a:gd name="connsiteX0" fmla="*/ 0 w 3510935"/>
                <a:gd name="connsiteY0" fmla="*/ 416779 h 914398"/>
                <a:gd name="connsiteX1" fmla="*/ 1794076 w 3510935"/>
                <a:gd name="connsiteY1" fmla="*/ 90 h 914398"/>
                <a:gd name="connsiteX2" fmla="*/ 3510935 w 3510935"/>
                <a:gd name="connsiteY2" fmla="*/ 91439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935" h="914398">
                  <a:moveTo>
                    <a:pt x="0" y="416779"/>
                  </a:moveTo>
                  <a:cubicBezTo>
                    <a:pt x="598990" y="212292"/>
                    <a:pt x="1197980" y="7806"/>
                    <a:pt x="1794076" y="90"/>
                  </a:cubicBezTo>
                  <a:cubicBezTo>
                    <a:pt x="2390172" y="-7626"/>
                    <a:pt x="3103719" y="483602"/>
                    <a:pt x="3510935" y="914398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1AB532-B1F4-430B-8793-4AB6494ABE6A}"/>
                </a:ext>
              </a:extLst>
            </p:cNvPr>
            <p:cNvSpPr/>
            <p:nvPr/>
          </p:nvSpPr>
          <p:spPr>
            <a:xfrm>
              <a:off x="1789919" y="1640726"/>
              <a:ext cx="4593945" cy="558306"/>
            </a:xfrm>
            <a:custGeom>
              <a:avLst/>
              <a:gdLst>
                <a:gd name="connsiteX0" fmla="*/ 0 w 4919240"/>
                <a:gd name="connsiteY0" fmla="*/ 347614 h 405488"/>
                <a:gd name="connsiteX1" fmla="*/ 2720050 w 4919240"/>
                <a:gd name="connsiteY1" fmla="*/ 374 h 405488"/>
                <a:gd name="connsiteX2" fmla="*/ 4919240 w 4919240"/>
                <a:gd name="connsiteY2" fmla="*/ 405488 h 405488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  <a:gd name="connsiteX0" fmla="*/ 0 w 4677407"/>
                <a:gd name="connsiteY0" fmla="*/ 347614 h 537714"/>
                <a:gd name="connsiteX1" fmla="*/ 2720050 w 4677407"/>
                <a:gd name="connsiteY1" fmla="*/ 374 h 537714"/>
                <a:gd name="connsiteX2" fmla="*/ 4677407 w 4677407"/>
                <a:gd name="connsiteY2" fmla="*/ 537714 h 53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407" h="537714">
                  <a:moveTo>
                    <a:pt x="0" y="347614"/>
                  </a:moveTo>
                  <a:cubicBezTo>
                    <a:pt x="950088" y="169171"/>
                    <a:pt x="1900177" y="-9272"/>
                    <a:pt x="2720050" y="374"/>
                  </a:cubicBezTo>
                  <a:cubicBezTo>
                    <a:pt x="3539923" y="10020"/>
                    <a:pt x="4108665" y="245533"/>
                    <a:pt x="4677407" y="53771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prstDash val="dashDot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82DA7-90B6-5895-E1A8-D55D15CFCCB0}"/>
                </a:ext>
              </a:extLst>
            </p:cNvPr>
            <p:cNvSpPr txBox="1"/>
            <p:nvPr/>
          </p:nvSpPr>
          <p:spPr>
            <a:xfrm>
              <a:off x="4000883" y="1324821"/>
              <a:ext cx="529493" cy="358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88D06B9-71F9-4465-C0B6-7AEA2CC3BB32}"/>
                    </a:ext>
                  </a:extLst>
                </p:cNvPr>
                <p:cNvSpPr txBox="1"/>
                <p:nvPr/>
              </p:nvSpPr>
              <p:spPr>
                <a:xfrm>
                  <a:off x="6280664" y="2850072"/>
                  <a:ext cx="1105601" cy="304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88D06B9-71F9-4465-C0B6-7AEA2CC3B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0664" y="2850072"/>
                  <a:ext cx="1105601" cy="304218"/>
                </a:xfrm>
                <a:prstGeom prst="rect">
                  <a:avLst/>
                </a:prstGeom>
                <a:blipFill>
                  <a:blip r:embed="rId4"/>
                  <a:stretch>
                    <a:fillRect l="-2273" t="-4000" r="-15909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B74AE4-8578-D8CD-5F05-ED6101D46354}"/>
                    </a:ext>
                  </a:extLst>
                </p:cNvPr>
                <p:cNvSpPr txBox="1"/>
                <p:nvPr/>
              </p:nvSpPr>
              <p:spPr>
                <a:xfrm>
                  <a:off x="3020201" y="2850072"/>
                  <a:ext cx="1101763" cy="304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rgbClr val="1E4899"/>
                      </a:solidFill>
                    </a:rPr>
                    <a:t>Residual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1E48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sz="1600" dirty="0">
                      <a:solidFill>
                        <a:srgbClr val="1E4899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B74AE4-8578-D8CD-5F05-ED6101D46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0201" y="2850072"/>
                  <a:ext cx="1101763" cy="304218"/>
                </a:xfrm>
                <a:prstGeom prst="rect">
                  <a:avLst/>
                </a:prstGeom>
                <a:blipFill>
                  <a:blip r:embed="rId5"/>
                  <a:stretch>
                    <a:fillRect l="-2273" t="-4000" r="-14773" b="-3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4170F90-7C90-81D3-5A56-11909B9EAE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60945" y="3260248"/>
              <a:ext cx="262458" cy="267919"/>
              <a:chOff x="3084961" y="5191330"/>
              <a:chExt cx="914400" cy="914400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BA722AC-2A9F-3BB6-4DD7-710600A1EE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6C3705CA-DC6F-8B5C-51AE-EBF3CC4D2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163F02-CAF0-382F-D03B-8BFAC397D1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83415" y="3218461"/>
              <a:ext cx="262458" cy="267919"/>
              <a:chOff x="3084961" y="5191330"/>
              <a:chExt cx="914400" cy="9144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28CCA14-8C24-F0C7-E311-6441E26B2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4" name="Graphic 93">
                <a:extLst>
                  <a:ext uri="{FF2B5EF4-FFF2-40B4-BE49-F238E27FC236}">
                    <a16:creationId xmlns:a16="http://schemas.microsoft.com/office/drawing/2014/main" id="{1C1C705F-B232-3CD8-4AC6-B664274E6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19441CF-E543-9787-BEE1-324A5F811DB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7453" y="3154791"/>
              <a:ext cx="262458" cy="267919"/>
              <a:chOff x="3084961" y="5191330"/>
              <a:chExt cx="914400" cy="914400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B7DBA15-7CA1-3FC0-9A0C-0ECA90285C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C93C2164-B9CB-1928-B283-6FDEF27EE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D4173B-C140-91CD-120F-180AE20C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67888" y="3446002"/>
              <a:ext cx="440585" cy="16433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4B44869-82E6-0BDB-F9D9-8E320554A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79888" y="3792300"/>
              <a:ext cx="160983" cy="16433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326126-531E-5CC8-34EF-C59F19F40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77427" y="3755034"/>
              <a:ext cx="160983" cy="1643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EF99002-CBAC-9285-4D35-E102DE79C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04655" y="3402081"/>
              <a:ext cx="440585" cy="1643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3F6EB97-476A-4758-77B8-152512315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8587" y="3324844"/>
              <a:ext cx="449057" cy="16433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96DB9C2-19DF-D4B4-CE88-A2AA677FB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03368" y="3746658"/>
              <a:ext cx="160983" cy="164333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FFAF4145-D3BD-E10B-20C4-E88937FDA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007112" y="4218430"/>
              <a:ext cx="406994" cy="445215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D5C9D5E7-54FB-D5E8-5087-495F8336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39662" y="4218430"/>
              <a:ext cx="398142" cy="43553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1CC8290-C7C6-292E-12CF-144BCD5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94611" y="4666404"/>
              <a:ext cx="120470" cy="168389"/>
            </a:xfrm>
            <a:prstGeom prst="rect">
              <a:avLst/>
            </a:prstGeom>
          </p:spPr>
        </p:pic>
        <p:sp>
          <p:nvSpPr>
            <p:cNvPr id="45" name="Double Brace 44">
              <a:extLst>
                <a:ext uri="{FF2B5EF4-FFF2-40B4-BE49-F238E27FC236}">
                  <a16:creationId xmlns:a16="http://schemas.microsoft.com/office/drawing/2014/main" id="{DC83FDD0-52AD-077E-9308-88556EB61AB0}"/>
                </a:ext>
              </a:extLst>
            </p:cNvPr>
            <p:cNvSpPr/>
            <p:nvPr/>
          </p:nvSpPr>
          <p:spPr>
            <a:xfrm>
              <a:off x="4883711" y="4240385"/>
              <a:ext cx="1055705" cy="59074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CD3EF2D-3BEA-5E56-0906-F8F94F798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63453" y="4716160"/>
              <a:ext cx="126971" cy="178792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D9C63561-C526-6679-3A26-F81243AE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623152" y="4245343"/>
              <a:ext cx="407573" cy="449156"/>
            </a:xfrm>
            <a:prstGeom prst="rect">
              <a:avLst/>
            </a:prstGeom>
          </p:spPr>
        </p:pic>
        <p:sp>
          <p:nvSpPr>
            <p:cNvPr id="48" name="Double Brace 47">
              <a:extLst>
                <a:ext uri="{FF2B5EF4-FFF2-40B4-BE49-F238E27FC236}">
                  <a16:creationId xmlns:a16="http://schemas.microsoft.com/office/drawing/2014/main" id="{7FEAAC35-1F6D-29A4-1BD5-CD70FB481E5D}"/>
                </a:ext>
              </a:extLst>
            </p:cNvPr>
            <p:cNvSpPr/>
            <p:nvPr/>
          </p:nvSpPr>
          <p:spPr>
            <a:xfrm>
              <a:off x="3499148" y="4261562"/>
              <a:ext cx="663728" cy="595973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85DC8AA-D3FD-B38C-B54A-42018D99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01758" y="4674878"/>
              <a:ext cx="139126" cy="178099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294A7FDA-E296-A603-8D71-22B59F9F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59855" y="4225573"/>
              <a:ext cx="423086" cy="447416"/>
            </a:xfrm>
            <a:prstGeom prst="rect">
              <a:avLst/>
            </a:prstGeom>
          </p:spPr>
        </p:pic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FC67F454-34AD-7A1E-257B-2F71382AC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13923" y="4225570"/>
              <a:ext cx="413884" cy="437685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5A3FDC9C-2438-8508-C3EE-43CAFB9DC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358789" y="4225570"/>
              <a:ext cx="413884" cy="437685"/>
            </a:xfrm>
            <a:prstGeom prst="rect">
              <a:avLst/>
            </a:prstGeom>
          </p:spPr>
        </p:pic>
        <p:sp>
          <p:nvSpPr>
            <p:cNvPr id="53" name="Double Brace 52">
              <a:extLst>
                <a:ext uri="{FF2B5EF4-FFF2-40B4-BE49-F238E27FC236}">
                  <a16:creationId xmlns:a16="http://schemas.microsoft.com/office/drawing/2014/main" id="{76A934B7-762B-DCEF-5F5E-AB8C9738115E}"/>
                </a:ext>
              </a:extLst>
            </p:cNvPr>
            <p:cNvSpPr/>
            <p:nvPr/>
          </p:nvSpPr>
          <p:spPr>
            <a:xfrm>
              <a:off x="6332478" y="4242280"/>
              <a:ext cx="1536190" cy="593664"/>
            </a:xfrm>
            <a:prstGeom prst="bracePair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C3B1581-E3F8-0086-4BA3-1A77C4AB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137593" y="4669402"/>
              <a:ext cx="127841" cy="16838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0E2A401-FE9D-6C1A-1908-E4E561983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587793" y="4689680"/>
              <a:ext cx="127841" cy="16838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872B180-F3C9-73FF-EF72-E16D5405C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039133" y="4663991"/>
              <a:ext cx="139126" cy="177525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F9B03A3-BB32-A064-5F33-9BE41411A025}"/>
                </a:ext>
              </a:extLst>
            </p:cNvPr>
            <p:cNvGrpSpPr/>
            <p:nvPr/>
          </p:nvGrpSpPr>
          <p:grpSpPr>
            <a:xfrm>
              <a:off x="1407329" y="1998190"/>
              <a:ext cx="696619" cy="841420"/>
              <a:chOff x="1140978" y="272753"/>
              <a:chExt cx="791374" cy="93638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4630971B-DC0A-6D89-9DFE-5A38DAC667A7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89" name="Graphic 88">
                  <a:extLst>
                    <a:ext uri="{FF2B5EF4-FFF2-40B4-BE49-F238E27FC236}">
                      <a16:creationId xmlns:a16="http://schemas.microsoft.com/office/drawing/2014/main" id="{1ACDB7BE-4784-4BDF-DC44-D2AD57851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ADA7EE03-D868-5EAE-304C-AFE5428EC77E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9534606E-64CA-0C6C-2B3E-F76A1D67C6FC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87" name="Graphic 86">
                  <a:extLst>
                    <a:ext uri="{FF2B5EF4-FFF2-40B4-BE49-F238E27FC236}">
                      <a16:creationId xmlns:a16="http://schemas.microsoft.com/office/drawing/2014/main" id="{92D34BD9-B57F-330D-F9FE-253887A28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0820753-D7B8-74FE-AFE6-7018B6306AA1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9787475F-B93A-867B-3E15-097CC0E88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33051B8-5321-A4EC-3823-86A7393D7946}"/>
                </a:ext>
              </a:extLst>
            </p:cNvPr>
            <p:cNvGrpSpPr/>
            <p:nvPr/>
          </p:nvGrpSpPr>
          <p:grpSpPr>
            <a:xfrm>
              <a:off x="3240721" y="1998190"/>
              <a:ext cx="696619" cy="841420"/>
              <a:chOff x="1140978" y="272753"/>
              <a:chExt cx="791374" cy="93638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E49038A-A9C2-473E-47A6-D76824F30AEF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2FB204C7-0833-7527-7642-BD5395BB1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07F2C6E-C9B3-F897-A20F-5ED4DD690C5D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A1A713F-1225-B0E5-AAF7-5836AF87DBDB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748F371D-F24C-178C-7714-19D13AA6AB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D49D4C9-FBEB-E4B4-16EF-B52F16A48314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ABB0A7EF-DA03-EDCA-1A92-3A7A2144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232D931-43F4-1F1C-3C60-C6069EDE475F}"/>
                </a:ext>
              </a:extLst>
            </p:cNvPr>
            <p:cNvGrpSpPr/>
            <p:nvPr/>
          </p:nvGrpSpPr>
          <p:grpSpPr>
            <a:xfrm>
              <a:off x="4675427" y="1998190"/>
              <a:ext cx="696619" cy="841420"/>
              <a:chOff x="1140978" y="272753"/>
              <a:chExt cx="791374" cy="93638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1DE9D8D-444B-C76C-8252-BA2DDD815FCE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6A83CDBB-6CCE-9ADC-20A7-30EC29C6B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85CCFE7B-34AA-B317-0413-AD8D76FFAA89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4DA92018-4DB5-4E60-D472-97ABDFEFC78B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7EA42735-D226-4E66-5DA7-2E7E22AF6C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5776793-8D8F-6586-A637-89035FAE6199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09523A32-2CF2-AC64-9F66-1C854B513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0E11CDD-067D-186E-116A-1C2B32EF4D20}"/>
                </a:ext>
              </a:extLst>
            </p:cNvPr>
            <p:cNvGrpSpPr/>
            <p:nvPr/>
          </p:nvGrpSpPr>
          <p:grpSpPr>
            <a:xfrm>
              <a:off x="6387976" y="1998190"/>
              <a:ext cx="696619" cy="841420"/>
              <a:chOff x="1140978" y="272753"/>
              <a:chExt cx="791374" cy="936386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B7E4FB1-60A3-48EB-FD62-D6E669197740}"/>
                  </a:ext>
                </a:extLst>
              </p:cNvPr>
              <p:cNvGrpSpPr/>
              <p:nvPr/>
            </p:nvGrpSpPr>
            <p:grpSpPr>
              <a:xfrm>
                <a:off x="1140978" y="386179"/>
                <a:ext cx="359134" cy="798899"/>
                <a:chOff x="1140978" y="386179"/>
                <a:chExt cx="359134" cy="798899"/>
              </a:xfrm>
            </p:grpSpPr>
            <p:pic>
              <p:nvPicPr>
                <p:cNvPr id="68" name="Graphic 67">
                  <a:extLst>
                    <a:ext uri="{FF2B5EF4-FFF2-40B4-BE49-F238E27FC236}">
                      <a16:creationId xmlns:a16="http://schemas.microsoft.com/office/drawing/2014/main" id="{9CAFD8B3-2D94-2A70-866A-ACE0E499A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 l="5815" r="49231"/>
                <a:stretch/>
              </p:blipFill>
              <p:spPr>
                <a:xfrm>
                  <a:off x="1140978" y="386179"/>
                  <a:ext cx="359134" cy="798899"/>
                </a:xfrm>
                <a:prstGeom prst="rect">
                  <a:avLst/>
                </a:prstGeom>
              </p:spPr>
            </p:pic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C7E2259-1195-368A-B6DD-B1C5969359B0}"/>
                    </a:ext>
                  </a:extLst>
                </p:cNvPr>
                <p:cNvCxnSpPr/>
                <p:nvPr/>
              </p:nvCxnSpPr>
              <p:spPr>
                <a:xfrm>
                  <a:off x="1500112" y="475549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A6E0BCF5-71A3-23F4-710A-4F21A896F0E2}"/>
                  </a:ext>
                </a:extLst>
              </p:cNvPr>
              <p:cNvGrpSpPr/>
              <p:nvPr/>
            </p:nvGrpSpPr>
            <p:grpSpPr>
              <a:xfrm>
                <a:off x="1568548" y="410240"/>
                <a:ext cx="363804" cy="798899"/>
                <a:chOff x="1769154" y="410240"/>
                <a:chExt cx="363804" cy="798899"/>
              </a:xfrm>
            </p:grpSpPr>
            <p:pic>
              <p:nvPicPr>
                <p:cNvPr id="66" name="Graphic 65">
                  <a:extLst>
                    <a:ext uri="{FF2B5EF4-FFF2-40B4-BE49-F238E27FC236}">
                      <a16:creationId xmlns:a16="http://schemas.microsoft.com/office/drawing/2014/main" id="{1AA7C8A6-5B55-BDC5-71FB-61DFFA7103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rcRect l="49892" t="3100" r="5154" b="-3100"/>
                <a:stretch/>
              </p:blipFill>
              <p:spPr>
                <a:xfrm>
                  <a:off x="1773825" y="410240"/>
                  <a:ext cx="359133" cy="798899"/>
                </a:xfrm>
                <a:prstGeom prst="rect">
                  <a:avLst/>
                </a:prstGeom>
              </p:spPr>
            </p:pic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CFB7DB0-60C9-08F9-D640-15C813465426}"/>
                    </a:ext>
                  </a:extLst>
                </p:cNvPr>
                <p:cNvCxnSpPr/>
                <p:nvPr/>
              </p:nvCxnSpPr>
              <p:spPr>
                <a:xfrm>
                  <a:off x="1769154" y="485220"/>
                  <a:ext cx="0" cy="6400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C7078CF9-89AF-1F08-91E4-5E763FFC5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 rot="10800000">
                <a:off x="1444120" y="272753"/>
                <a:ext cx="180420" cy="180420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39E32E-6CE4-C4FD-BDB3-F72E2F064AC4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095479"/>
              <a:ext cx="623943" cy="0"/>
            </a:xfrm>
            <a:prstGeom prst="line">
              <a:avLst/>
            </a:prstGeom>
            <a:ln w="2540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77707D-65E5-90CF-0086-300A7891499D}"/>
                </a:ext>
              </a:extLst>
            </p:cNvPr>
            <p:cNvCxnSpPr>
              <a:cxnSpLocks/>
            </p:cNvCxnSpPr>
            <p:nvPr/>
          </p:nvCxnSpPr>
          <p:spPr>
            <a:xfrm>
              <a:off x="1130235" y="4422171"/>
              <a:ext cx="623943" cy="0"/>
            </a:xfrm>
            <a:prstGeom prst="line">
              <a:avLst/>
            </a:prstGeom>
            <a:ln w="190500">
              <a:solidFill>
                <a:schemeClr val="bg1">
                  <a:lumMod val="65000"/>
                </a:schemeClr>
              </a:solidFill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C16832-72EF-57D7-89B5-0ECEA97128E0}"/>
                </a:ext>
              </a:extLst>
            </p:cNvPr>
            <p:cNvSpPr txBox="1"/>
            <p:nvPr/>
          </p:nvSpPr>
          <p:spPr>
            <a:xfrm>
              <a:off x="1741368" y="3938331"/>
              <a:ext cx="1020892" cy="274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Blackbox Model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CA080EA-FB88-6458-52D5-22B40B7E7811}"/>
                </a:ext>
              </a:extLst>
            </p:cNvPr>
            <p:cNvSpPr txBox="1"/>
            <p:nvPr/>
          </p:nvSpPr>
          <p:spPr>
            <a:xfrm>
              <a:off x="1741367" y="4268283"/>
              <a:ext cx="1470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Symbolic Model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3930EC6-5543-CAD5-7B35-A63260A54659}"/>
                </a:ext>
              </a:extLst>
            </p:cNvPr>
            <p:cNvSpPr txBox="1"/>
            <p:nvPr/>
          </p:nvSpPr>
          <p:spPr>
            <a:xfrm>
              <a:off x="1741368" y="4614734"/>
              <a:ext cx="1323980" cy="274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Selector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D4B71C-3CAA-2DEC-44D9-32B470580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418582" y="1445985"/>
              <a:ext cx="111794" cy="1270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5548B9-213D-DF8F-1131-F46168BD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496151" y="2692487"/>
              <a:ext cx="548640" cy="194679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3279D7F-34A4-128D-B9EE-411793AF1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3324347" y="2692487"/>
              <a:ext cx="548640" cy="196795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87677A73-4AB8-A5F4-5D6E-6B39CE25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4772005" y="2692487"/>
              <a:ext cx="548640" cy="196795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E46EE39-51F0-8EDA-AAC0-AAB8DC358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478212" y="2692487"/>
              <a:ext cx="548640" cy="194679"/>
            </a:xfrm>
            <a:prstGeom prst="rect">
              <a:avLst/>
            </a:prstGeom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246F4E0-B570-3467-4BFA-161E5E1CEE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5951" y="4620246"/>
              <a:ext cx="262458" cy="267919"/>
              <a:chOff x="3084961" y="5191330"/>
              <a:chExt cx="914400" cy="91440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74C608E-A64F-AEC5-348C-C4073D4D5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84961" y="519133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2" name="Graphic 111">
                <a:extLst>
                  <a:ext uri="{FF2B5EF4-FFF2-40B4-BE49-F238E27FC236}">
                    <a16:creationId xmlns:a16="http://schemas.microsoft.com/office/drawing/2014/main" id="{49476DC5-6A5B-21B8-EE3B-AF0E02EFE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192870" y="5312173"/>
                <a:ext cx="676311" cy="6763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3693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B0FEDC2-0CDE-415E-8520-034855979828}"/>
              </a:ext>
            </a:extLst>
          </p:cNvPr>
          <p:cNvSpPr txBox="1"/>
          <p:nvPr/>
        </p:nvSpPr>
        <p:spPr>
          <a:xfrm>
            <a:off x="5440654" y="2978923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(a)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9B1825-05CA-ACA7-CDB5-52F44943A90A}"/>
              </a:ext>
            </a:extLst>
          </p:cNvPr>
          <p:cNvSpPr txBox="1"/>
          <p:nvPr/>
        </p:nvSpPr>
        <p:spPr>
          <a:xfrm>
            <a:off x="5440654" y="4529208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(b)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17E59D-4C03-0800-34BE-ED0C3077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60" y="3175996"/>
            <a:ext cx="1218935" cy="142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213881C-8483-3ED8-1683-DB54AAA7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331" y="1527222"/>
            <a:ext cx="1231091" cy="147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FA8106-8A72-7253-4D23-2EBCA5D43546}"/>
              </a:ext>
            </a:extLst>
          </p:cNvPr>
          <p:cNvSpPr txBox="1"/>
          <p:nvPr/>
        </p:nvSpPr>
        <p:spPr>
          <a:xfrm>
            <a:off x="6836015" y="4529208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F405A-D549-D527-E616-17BCA346758E}"/>
              </a:ext>
            </a:extLst>
          </p:cNvPr>
          <p:cNvSpPr txBox="1"/>
          <p:nvPr/>
        </p:nvSpPr>
        <p:spPr>
          <a:xfrm>
            <a:off x="8931852" y="2359147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(e)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E3A30E-C891-CAB8-29F5-704B1CD1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25" y="1924878"/>
            <a:ext cx="2093604" cy="9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6BF9C00-5401-B440-1F0C-1686626E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29" y="3587121"/>
            <a:ext cx="2418026" cy="101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72F3C26-7F2F-DE25-F867-044C44BAEC9A}"/>
              </a:ext>
            </a:extLst>
          </p:cNvPr>
          <p:cNvSpPr/>
          <p:nvPr/>
        </p:nvSpPr>
        <p:spPr>
          <a:xfrm>
            <a:off x="6101145" y="1513150"/>
            <a:ext cx="2093604" cy="1950621"/>
          </a:xfrm>
          <a:prstGeom prst="roundRect">
            <a:avLst>
              <a:gd name="adj" fmla="val 1421"/>
            </a:avLst>
          </a:prstGeom>
          <a:solidFill>
            <a:schemeClr val="lt1">
              <a:alpha val="77934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40080"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5911FB-2963-BF40-4EF5-05A78EE2CA67}"/>
              </a:ext>
            </a:extLst>
          </p:cNvPr>
          <p:cNvGrpSpPr>
            <a:grpSpLocks noChangeAspect="1"/>
          </p:cNvGrpSpPr>
          <p:nvPr/>
        </p:nvGrpSpPr>
        <p:grpSpPr>
          <a:xfrm>
            <a:off x="6118231" y="1527222"/>
            <a:ext cx="2052709" cy="690445"/>
            <a:chOff x="2516582" y="1337636"/>
            <a:chExt cx="4982987" cy="1676067"/>
          </a:xfrm>
        </p:grpSpPr>
        <p:pic>
          <p:nvPicPr>
            <p:cNvPr id="34" name="Picture 33" descr="A picture containing text, outdoor, bird, colorful&#10;&#10;Description automatically generated">
              <a:extLst>
                <a:ext uri="{FF2B5EF4-FFF2-40B4-BE49-F238E27FC236}">
                  <a16:creationId xmlns:a16="http://schemas.microsoft.com/office/drawing/2014/main" id="{4A25181C-16CD-DBE2-557B-A9B66506A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6582" y="1337636"/>
              <a:ext cx="1719316" cy="1673006"/>
            </a:xfrm>
            <a:prstGeom prst="rect">
              <a:avLst/>
            </a:prstGeom>
          </p:spPr>
        </p:pic>
        <p:pic>
          <p:nvPicPr>
            <p:cNvPr id="44" name="Picture 43" descr="A picture containing text, tree, outdoor, weapon&#10;&#10;Description automatically generated">
              <a:extLst>
                <a:ext uri="{FF2B5EF4-FFF2-40B4-BE49-F238E27FC236}">
                  <a16:creationId xmlns:a16="http://schemas.microsoft.com/office/drawing/2014/main" id="{F5E2354E-242D-55F9-2B16-27773DC0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90474" y="1340698"/>
              <a:ext cx="1673005" cy="1673005"/>
            </a:xfrm>
            <a:prstGeom prst="rect">
              <a:avLst/>
            </a:prstGeom>
          </p:spPr>
        </p:pic>
        <p:pic>
          <p:nvPicPr>
            <p:cNvPr id="62" name="Picture 61" descr="A picture containing grass, bird, tree, gallinaceous bird&#10;&#10;Description automatically generated">
              <a:extLst>
                <a:ext uri="{FF2B5EF4-FFF2-40B4-BE49-F238E27FC236}">
                  <a16:creationId xmlns:a16="http://schemas.microsoft.com/office/drawing/2014/main" id="{7981BDB3-4572-E2C6-0493-48FAB8F2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3935" y="1340697"/>
              <a:ext cx="1695634" cy="167300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42EC5AF-F473-DD5F-42EE-FBC02F34F1D8}"/>
              </a:ext>
            </a:extLst>
          </p:cNvPr>
          <p:cNvSpPr txBox="1"/>
          <p:nvPr/>
        </p:nvSpPr>
        <p:spPr>
          <a:xfrm>
            <a:off x="6836015" y="3422461"/>
            <a:ext cx="3550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(c)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A2C694-0D10-081E-7BBF-C0FEE3E3A3A2}"/>
              </a:ext>
            </a:extLst>
          </p:cNvPr>
          <p:cNvSpPr/>
          <p:nvPr/>
        </p:nvSpPr>
        <p:spPr>
          <a:xfrm>
            <a:off x="6127644" y="2750828"/>
            <a:ext cx="2041437" cy="689185"/>
          </a:xfrm>
          <a:prstGeom prst="roundRect">
            <a:avLst>
              <a:gd name="adj" fmla="val 459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A7E786-B73E-778E-04E7-C84AB3997368}"/>
              </a:ext>
            </a:extLst>
          </p:cNvPr>
          <p:cNvSpPr/>
          <p:nvPr/>
        </p:nvSpPr>
        <p:spPr>
          <a:xfrm>
            <a:off x="6127068" y="2222150"/>
            <a:ext cx="2041437" cy="504920"/>
          </a:xfrm>
          <a:prstGeom prst="roundRect">
            <a:avLst>
              <a:gd name="adj" fmla="val 692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602E48-5194-392A-F578-236E53DB1565}"/>
              </a:ext>
            </a:extLst>
          </p:cNvPr>
          <p:cNvSpPr txBox="1"/>
          <p:nvPr/>
        </p:nvSpPr>
        <p:spPr>
          <a:xfrm>
            <a:off x="6096255" y="2192020"/>
            <a:ext cx="10324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2">
                    <a:lumMod val="10000"/>
                  </a:schemeClr>
                </a:solidFill>
              </a:rPr>
              <a:t>Biased Blackbox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3B9A76-BBF9-C674-B9E4-C3B672F94E38}"/>
              </a:ext>
            </a:extLst>
          </p:cNvPr>
          <p:cNvSpPr txBox="1"/>
          <p:nvPr/>
        </p:nvSpPr>
        <p:spPr>
          <a:xfrm>
            <a:off x="6101145" y="2718314"/>
            <a:ext cx="12987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Robust Blackbox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A98B15-5800-AF98-CCD8-D9BB17379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4128" y="2377289"/>
            <a:ext cx="1925645" cy="277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08454C-8EDC-BF87-7A19-C050C88B1D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645" y="2889328"/>
            <a:ext cx="1984436" cy="47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31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2243399" y="2754384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5807527" y="2755839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DE99B-F65E-8558-4DCE-B12848714911}"/>
              </a:ext>
            </a:extLst>
          </p:cNvPr>
          <p:cNvSpPr txBox="1"/>
          <p:nvPr/>
        </p:nvSpPr>
        <p:spPr>
          <a:xfrm>
            <a:off x="9149417" y="2744436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(c)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7F4A60-F72F-975B-A2C6-0049FE8B4DB4}"/>
              </a:ext>
            </a:extLst>
          </p:cNvPr>
          <p:cNvSpPr txBox="1"/>
          <p:nvPr/>
        </p:nvSpPr>
        <p:spPr>
          <a:xfrm>
            <a:off x="2243399" y="5109178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37" name="Picture 3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B01FAD5-B15E-CD30-56DE-B512F3B8C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647" y="207010"/>
            <a:ext cx="3564132" cy="5441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82794C-72EE-57D6-DFDB-0DB232AF9A68}"/>
              </a:ext>
            </a:extLst>
          </p:cNvPr>
          <p:cNvSpPr txBox="1"/>
          <p:nvPr/>
        </p:nvSpPr>
        <p:spPr>
          <a:xfrm>
            <a:off x="5807526" y="5109178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E7E39-684C-AF80-315E-2EDF1767A900}"/>
              </a:ext>
            </a:extLst>
          </p:cNvPr>
          <p:cNvSpPr txBox="1"/>
          <p:nvPr/>
        </p:nvSpPr>
        <p:spPr>
          <a:xfrm>
            <a:off x="9225642" y="5109178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(f)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2566EFD5-A0E5-6F0D-8DE3-B58B46CC8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134" y="3077211"/>
            <a:ext cx="3548184" cy="207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04F265F3-739C-B515-C2AA-E278E74B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88" y="3077211"/>
            <a:ext cx="4058808" cy="20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50C0908-5AB9-9DC0-3D5B-AEF0CD4D0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47" y="766045"/>
            <a:ext cx="3564130" cy="204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3FEA729-13A7-61D1-FB89-7B2F6BAC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29" y="3077211"/>
            <a:ext cx="3200935" cy="21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1EDA9E3-6380-A537-83E9-03F3FD84D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8" y="766046"/>
            <a:ext cx="3564128" cy="20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9B9BDA59-1E9D-DBFA-3D86-64350243D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56" y="207010"/>
            <a:ext cx="3564130" cy="5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D54D5293-2638-7866-323D-91AD7A322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67" y="207010"/>
            <a:ext cx="3564130" cy="54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83DA9DA7-189F-68E2-C817-733A4F869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937" y="712191"/>
            <a:ext cx="3566160" cy="20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974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87F4A60-F72F-975B-A2C6-0049FE8B4DB4}"/>
              </a:ext>
            </a:extLst>
          </p:cNvPr>
          <p:cNvSpPr txBox="1"/>
          <p:nvPr/>
        </p:nvSpPr>
        <p:spPr>
          <a:xfrm>
            <a:off x="4344595" y="3775962"/>
            <a:ext cx="444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E7E39-684C-AF80-315E-2EDF1767A900}"/>
              </a:ext>
            </a:extLst>
          </p:cNvPr>
          <p:cNvSpPr txBox="1"/>
          <p:nvPr/>
        </p:nvSpPr>
        <p:spPr>
          <a:xfrm>
            <a:off x="6210787" y="3775962"/>
            <a:ext cx="444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(d)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7883E30-8311-B2CE-8754-1542AE6B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250" y="1198944"/>
            <a:ext cx="1809550" cy="1197931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14490A6-783B-0D90-A650-6B590764D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835" y="2556978"/>
            <a:ext cx="1809550" cy="1275216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6DC38FEC-4489-086B-3FC6-6251152E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50" y="858630"/>
            <a:ext cx="1693652" cy="3403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E7DE99B-F65E-8558-4DCE-B12848714911}"/>
              </a:ext>
            </a:extLst>
          </p:cNvPr>
          <p:cNvSpPr txBox="1"/>
          <p:nvPr/>
        </p:nvSpPr>
        <p:spPr>
          <a:xfrm>
            <a:off x="6152838" y="2363375"/>
            <a:ext cx="444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(b)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4EB4C349-ECDB-3A63-967F-FFDDD5EE5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802" y="853663"/>
            <a:ext cx="1693652" cy="335222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9568B23-4B9A-C5E8-AE5F-5EBF5761A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263" y="1198944"/>
            <a:ext cx="1932089" cy="147351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4344595" y="2363375"/>
            <a:ext cx="444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3D8F9A-FC61-8020-DB1C-95409004A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347" y="2609596"/>
            <a:ext cx="1838203" cy="12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6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B87F4A60-F72F-975B-A2C6-0049FE8B4DB4}"/>
              </a:ext>
            </a:extLst>
          </p:cNvPr>
          <p:cNvSpPr txBox="1"/>
          <p:nvPr/>
        </p:nvSpPr>
        <p:spPr>
          <a:xfrm>
            <a:off x="3274178" y="5022669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E7E39-684C-AF80-315E-2EDF1767A900}"/>
              </a:ext>
            </a:extLst>
          </p:cNvPr>
          <p:cNvSpPr txBox="1"/>
          <p:nvPr/>
        </p:nvSpPr>
        <p:spPr>
          <a:xfrm>
            <a:off x="9926164" y="5028714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7883E30-8311-B2CE-8754-1542AE6B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950" y="965003"/>
            <a:ext cx="2772409" cy="1835348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C48F3AB-5D58-EA63-FB70-FF718353E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746" y="3138924"/>
            <a:ext cx="2817127" cy="1873686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14490A6-783B-0D90-A650-6B590764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690" y="3083395"/>
            <a:ext cx="2817127" cy="1985270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6DC38FEC-4489-086B-3FC6-6251152E3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950" y="379834"/>
            <a:ext cx="2917908" cy="586309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6C690D62-DDBD-8651-7C36-3A9230FC8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832" y="960097"/>
            <a:ext cx="3065294" cy="21206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3316479" y="2800350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7DE99B-F65E-8558-4DCE-B12848714911}"/>
              </a:ext>
            </a:extLst>
          </p:cNvPr>
          <p:cNvSpPr txBox="1"/>
          <p:nvPr/>
        </p:nvSpPr>
        <p:spPr>
          <a:xfrm>
            <a:off x="9898421" y="2806396"/>
            <a:ext cx="44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(b)</a:t>
            </a: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4EB4C349-ECDB-3A63-967F-FFDDD5EE5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7746" y="373788"/>
            <a:ext cx="2962223" cy="586309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F854764B-F147-5CAB-624A-71CEF2405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424" y="971690"/>
            <a:ext cx="2577499" cy="1887495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F5E5C80B-7917-8F54-6BAC-5932ED93B7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7708" y="3985683"/>
            <a:ext cx="2577499" cy="1900627"/>
          </a:xfrm>
          <a:prstGeom prst="rect">
            <a:avLst/>
          </a:prstGeom>
        </p:spPr>
      </p:pic>
      <p:pic>
        <p:nvPicPr>
          <p:cNvPr id="21" name="Picture 20" descr="Chart, treemap chart&#10;&#10;Description automatically generated">
            <a:extLst>
              <a:ext uri="{FF2B5EF4-FFF2-40B4-BE49-F238E27FC236}">
                <a16:creationId xmlns:a16="http://schemas.microsoft.com/office/drawing/2014/main" id="{7C7F3099-2682-C1F7-8B98-537ED28947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9969" y="326057"/>
            <a:ext cx="2817127" cy="625229"/>
          </a:xfrm>
          <a:prstGeom prst="rect">
            <a:avLst/>
          </a:prstGeom>
        </p:spPr>
      </p:pic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2689B108-3BB3-995A-CDF4-80E75D5B40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" y="2362936"/>
            <a:ext cx="4611783" cy="2373053"/>
          </a:xfrm>
          <a:prstGeom prst="rect">
            <a:avLst/>
          </a:prstGeom>
        </p:spPr>
      </p:pic>
      <p:pic>
        <p:nvPicPr>
          <p:cNvPr id="25" name="Picture 24" descr="Chart, treemap chart&#10;&#10;Description automatically generated">
            <a:extLst>
              <a:ext uri="{FF2B5EF4-FFF2-40B4-BE49-F238E27FC236}">
                <a16:creationId xmlns:a16="http://schemas.microsoft.com/office/drawing/2014/main" id="{FF7C6D05-24BB-6488-75AB-ECB701EFED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400" y="3116562"/>
            <a:ext cx="4611783" cy="937441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A2A8674B-9109-DC0C-B2B3-A175E379C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400" y="2602138"/>
            <a:ext cx="4611783" cy="2284341"/>
          </a:xfrm>
          <a:prstGeom prst="rect">
            <a:avLst/>
          </a:prstGeom>
        </p:spPr>
      </p:pic>
      <p:pic>
        <p:nvPicPr>
          <p:cNvPr id="29" name="Picture 28" descr="Chart, treemap chart&#10;&#10;Description automatically generated">
            <a:extLst>
              <a:ext uri="{FF2B5EF4-FFF2-40B4-BE49-F238E27FC236}">
                <a16:creationId xmlns:a16="http://schemas.microsoft.com/office/drawing/2014/main" id="{FB67B71D-5931-E27F-457C-7A140523B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400" y="3421877"/>
            <a:ext cx="4611783" cy="926666"/>
          </a:xfrm>
          <a:prstGeom prst="rect">
            <a:avLst/>
          </a:prstGeom>
        </p:spPr>
      </p:pic>
      <p:pic>
        <p:nvPicPr>
          <p:cNvPr id="34" name="Picture 33" descr="A picture containing chart&#10;&#10;Description automatically generated">
            <a:extLst>
              <a:ext uri="{FF2B5EF4-FFF2-40B4-BE49-F238E27FC236}">
                <a16:creationId xmlns:a16="http://schemas.microsoft.com/office/drawing/2014/main" id="{BC1C9343-D4DA-B5E0-5FFF-F8A571A7AF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7700" y="2898490"/>
            <a:ext cx="4611783" cy="2279016"/>
          </a:xfrm>
          <a:prstGeom prst="rect">
            <a:avLst/>
          </a:prstGeom>
        </p:spPr>
      </p:pic>
      <p:pic>
        <p:nvPicPr>
          <p:cNvPr id="36" name="Picture 35" descr="Chart, bar chart&#10;&#10;Description automatically generated">
            <a:extLst>
              <a:ext uri="{FF2B5EF4-FFF2-40B4-BE49-F238E27FC236}">
                <a16:creationId xmlns:a16="http://schemas.microsoft.com/office/drawing/2014/main" id="{0247199F-EB4E-D207-E82C-984AC0977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6454" y="5028714"/>
            <a:ext cx="4611783" cy="22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6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E17279-9608-DA7A-BA0F-8235E45DC436}"/>
              </a:ext>
            </a:extLst>
          </p:cNvPr>
          <p:cNvSpPr/>
          <p:nvPr/>
        </p:nvSpPr>
        <p:spPr>
          <a:xfrm>
            <a:off x="1653045" y="668333"/>
            <a:ext cx="4083611" cy="5183271"/>
          </a:xfrm>
          <a:prstGeom prst="roundRect">
            <a:avLst>
              <a:gd name="adj" fmla="val 4390"/>
            </a:avLst>
          </a:prstGeom>
          <a:solidFill>
            <a:schemeClr val="accent1">
              <a:alpha val="1913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F3D9887-9DEA-EE52-93C8-D5C0FADE6430}"/>
              </a:ext>
            </a:extLst>
          </p:cNvPr>
          <p:cNvSpPr/>
          <p:nvPr/>
        </p:nvSpPr>
        <p:spPr>
          <a:xfrm>
            <a:off x="3216678" y="1843002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45BCAC80-DCCF-7BB4-0DD6-5AFE62ACB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47" y="1206025"/>
            <a:ext cx="916779" cy="64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45E65-5339-4689-E585-2CC6621AC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040" y="1219537"/>
            <a:ext cx="918290" cy="62996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0B182A1-E896-3B48-0314-FC4DEF7F3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83" y="1206025"/>
            <a:ext cx="916779" cy="64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87FCFA-109D-219F-56FC-9718CAC90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242" y="1506142"/>
            <a:ext cx="430200" cy="44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30A365-116C-D826-ED80-1D5BF6EEBBF5}"/>
              </a:ext>
            </a:extLst>
          </p:cNvPr>
          <p:cNvSpPr txBox="1"/>
          <p:nvPr/>
        </p:nvSpPr>
        <p:spPr>
          <a:xfrm>
            <a:off x="2399209" y="80769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Expert4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793B897-4079-A631-4064-3D05672A1844}"/>
              </a:ext>
            </a:extLst>
          </p:cNvPr>
          <p:cNvSpPr/>
          <p:nvPr/>
        </p:nvSpPr>
        <p:spPr>
          <a:xfrm rot="10800000">
            <a:off x="2635552" y="1003908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C562FB6-3E40-22E5-B097-7A91051C22B0}"/>
              </a:ext>
            </a:extLst>
          </p:cNvPr>
          <p:cNvSpPr/>
          <p:nvPr/>
        </p:nvSpPr>
        <p:spPr>
          <a:xfrm rot="10800000">
            <a:off x="4389013" y="1006396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EEFADA-0E0D-4DC7-2AA9-96A412B6AE39}"/>
              </a:ext>
            </a:extLst>
          </p:cNvPr>
          <p:cNvSpPr txBox="1"/>
          <p:nvPr/>
        </p:nvSpPr>
        <p:spPr>
          <a:xfrm>
            <a:off x="4150310" y="817787"/>
            <a:ext cx="75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B09175-4CAB-84D8-BF15-68D2CAAD3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689" y="758269"/>
            <a:ext cx="930657" cy="1128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1E8431-8959-F000-BA8F-66681EF1E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942" y="754384"/>
            <a:ext cx="1533483" cy="1128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52617A-6703-2003-55BB-BFED4979A36F}"/>
              </a:ext>
            </a:extLst>
          </p:cNvPr>
          <p:cNvSpPr txBox="1"/>
          <p:nvPr/>
        </p:nvSpPr>
        <p:spPr>
          <a:xfrm>
            <a:off x="2617798" y="2497767"/>
            <a:ext cx="1746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(PCBM + E-LEN)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8927B8-57BA-D047-650E-42710F1F18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9531" y="2305463"/>
            <a:ext cx="3534593" cy="110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D0D289-E82E-B4DD-DE92-216E109A95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9531" y="2774766"/>
            <a:ext cx="3656820" cy="2693198"/>
          </a:xfrm>
          <a:prstGeom prst="rect">
            <a:avLst/>
          </a:prstGeom>
        </p:spPr>
      </p:pic>
      <p:sp>
        <p:nvSpPr>
          <p:cNvPr id="28" name="Right Brace 27">
            <a:extLst>
              <a:ext uri="{FF2B5EF4-FFF2-40B4-BE49-F238E27FC236}">
                <a16:creationId xmlns:a16="http://schemas.microsoft.com/office/drawing/2014/main" id="{B11DB2B3-26AC-790D-A5B6-84B3ECC7AA17}"/>
              </a:ext>
            </a:extLst>
          </p:cNvPr>
          <p:cNvSpPr/>
          <p:nvPr/>
        </p:nvSpPr>
        <p:spPr>
          <a:xfrm rot="5400000">
            <a:off x="3285851" y="264639"/>
            <a:ext cx="154985" cy="3210633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207CFC4-8E6B-CD97-6EA3-F2213C13702D}"/>
              </a:ext>
            </a:extLst>
          </p:cNvPr>
          <p:cNvSpPr/>
          <p:nvPr/>
        </p:nvSpPr>
        <p:spPr>
          <a:xfrm rot="16200000">
            <a:off x="2658323" y="200123"/>
            <a:ext cx="154983" cy="1972567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5ED9D749-5562-2B2F-4D1C-83692A19FB70}"/>
              </a:ext>
            </a:extLst>
          </p:cNvPr>
          <p:cNvSpPr/>
          <p:nvPr/>
        </p:nvSpPr>
        <p:spPr>
          <a:xfrm rot="16200000">
            <a:off x="4405453" y="709189"/>
            <a:ext cx="179200" cy="930218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DB203-97F0-8D27-F366-72CE9A5A902B}"/>
              </a:ext>
            </a:extLst>
          </p:cNvPr>
          <p:cNvSpPr txBox="1"/>
          <p:nvPr/>
        </p:nvSpPr>
        <p:spPr>
          <a:xfrm>
            <a:off x="2617798" y="2046368"/>
            <a:ext cx="1664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(CBM + E-LEN)</a:t>
            </a:r>
          </a:p>
        </p:txBody>
      </p:sp>
    </p:spTree>
    <p:extLst>
      <p:ext uri="{BB962C8B-B14F-4D97-AF65-F5344CB8AC3E}">
        <p14:creationId xmlns:p14="http://schemas.microsoft.com/office/powerpoint/2010/main" val="343513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FABEA6-9CC1-6B50-CBE8-B2E7C2D3E538}"/>
              </a:ext>
            </a:extLst>
          </p:cNvPr>
          <p:cNvGrpSpPr/>
          <p:nvPr/>
        </p:nvGrpSpPr>
        <p:grpSpPr>
          <a:xfrm>
            <a:off x="366208" y="591127"/>
            <a:ext cx="6644191" cy="4313382"/>
            <a:chOff x="495518" y="207010"/>
            <a:chExt cx="7629886" cy="517916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444BF2-C715-DB04-A852-5AE6284C88BB}"/>
                </a:ext>
              </a:extLst>
            </p:cNvPr>
            <p:cNvSpPr txBox="1"/>
            <p:nvPr/>
          </p:nvSpPr>
          <p:spPr>
            <a:xfrm>
              <a:off x="2243399" y="2744436"/>
              <a:ext cx="4444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E7DE99B-F65E-8558-4DCE-B12848714911}"/>
                </a:ext>
              </a:extLst>
            </p:cNvPr>
            <p:cNvSpPr txBox="1"/>
            <p:nvPr/>
          </p:nvSpPr>
          <p:spPr>
            <a:xfrm>
              <a:off x="5651526" y="2744436"/>
              <a:ext cx="644971" cy="35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(b)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7F4A60-F72F-975B-A2C6-0049FE8B4DB4}"/>
                </a:ext>
              </a:extLst>
            </p:cNvPr>
            <p:cNvSpPr txBox="1"/>
            <p:nvPr/>
          </p:nvSpPr>
          <p:spPr>
            <a:xfrm>
              <a:off x="2243399" y="5109178"/>
              <a:ext cx="4444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(c)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0E7E39-684C-AF80-315E-2EDF1767A900}"/>
                </a:ext>
              </a:extLst>
            </p:cNvPr>
            <p:cNvSpPr txBox="1"/>
            <p:nvPr/>
          </p:nvSpPr>
          <p:spPr>
            <a:xfrm>
              <a:off x="5727750" y="5109178"/>
              <a:ext cx="4444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(d)</a:t>
              </a:r>
            </a:p>
          </p:txBody>
        </p:sp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04F265F3-739C-B515-C2AA-E278E74B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596" y="3077211"/>
              <a:ext cx="4058808" cy="204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D3FEA729-13A7-61D1-FB89-7B2F6BACE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29" y="3077211"/>
              <a:ext cx="3200935" cy="212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71EDA9E3-6380-A537-83E9-03F3FD84D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18" y="766046"/>
              <a:ext cx="3564128" cy="2043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30">
              <a:extLst>
                <a:ext uri="{FF2B5EF4-FFF2-40B4-BE49-F238E27FC236}">
                  <a16:creationId xmlns:a16="http://schemas.microsoft.com/office/drawing/2014/main" id="{9B9BDA59-1E9D-DBFA-3D86-64350243D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456" y="207010"/>
              <a:ext cx="3564130" cy="544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40">
              <a:extLst>
                <a:ext uri="{FF2B5EF4-FFF2-40B4-BE49-F238E27FC236}">
                  <a16:creationId xmlns:a16="http://schemas.microsoft.com/office/drawing/2014/main" id="{D54D5293-2638-7866-323D-91AD7A322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075" y="207010"/>
              <a:ext cx="3564130" cy="544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6" name="Picture 42">
              <a:extLst>
                <a:ext uri="{FF2B5EF4-FFF2-40B4-BE49-F238E27FC236}">
                  <a16:creationId xmlns:a16="http://schemas.microsoft.com/office/drawing/2014/main" id="{83DA9DA7-189F-68E2-C817-733A4F869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45" y="712191"/>
              <a:ext cx="3566160" cy="2042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261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A444BF2-C715-DB04-A852-5AE6284C88BB}"/>
              </a:ext>
            </a:extLst>
          </p:cNvPr>
          <p:cNvSpPr txBox="1"/>
          <p:nvPr/>
        </p:nvSpPr>
        <p:spPr>
          <a:xfrm>
            <a:off x="2166984" y="2723628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8E79E5-B010-9CAA-2C74-BAE343A98108}"/>
              </a:ext>
            </a:extLst>
          </p:cNvPr>
          <p:cNvSpPr txBox="1"/>
          <p:nvPr/>
        </p:nvSpPr>
        <p:spPr>
          <a:xfrm>
            <a:off x="5902037" y="2723628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A7653-265B-DAB0-E53D-6C5BD09A64EB}"/>
              </a:ext>
            </a:extLst>
          </p:cNvPr>
          <p:cNvSpPr txBox="1"/>
          <p:nvPr/>
        </p:nvSpPr>
        <p:spPr>
          <a:xfrm>
            <a:off x="2218210" y="493394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E7009-A1D0-7C64-C884-9985361A55E1}"/>
              </a:ext>
            </a:extLst>
          </p:cNvPr>
          <p:cNvSpPr txBox="1"/>
          <p:nvPr/>
        </p:nvSpPr>
        <p:spPr>
          <a:xfrm>
            <a:off x="5918463" y="4933940"/>
            <a:ext cx="48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FC9F4106-8E49-0B72-0979-F001CFC0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0" y="3000627"/>
            <a:ext cx="341339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892C4C0-BB03-040A-C3B0-66665A58B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0" y="761406"/>
            <a:ext cx="3279460" cy="201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3A7D56E7-451F-DC3B-D475-9A80045E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83" y="2950719"/>
            <a:ext cx="441750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1560CA1E-AE7D-B89E-E9E8-E0712F2F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83" y="790315"/>
            <a:ext cx="3943413" cy="19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A64A0BA-4C80-BC8E-EA9B-77F4126B3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85" y="207449"/>
            <a:ext cx="3550351" cy="5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EF91FFEB-771E-59B5-9C19-E13BC8B0B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15" y="207449"/>
            <a:ext cx="3550351" cy="5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653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4642BF9-87C7-E2B2-AFF8-9F3A6DC87523}"/>
              </a:ext>
            </a:extLst>
          </p:cNvPr>
          <p:cNvSpPr/>
          <p:nvPr/>
        </p:nvSpPr>
        <p:spPr>
          <a:xfrm>
            <a:off x="1648204" y="1004669"/>
            <a:ext cx="4343400" cy="2373316"/>
          </a:xfrm>
          <a:prstGeom prst="roundRect">
            <a:avLst>
              <a:gd name="adj" fmla="val 4390"/>
            </a:avLst>
          </a:prstGeom>
          <a:solidFill>
            <a:schemeClr val="accent4">
              <a:lumMod val="20000"/>
              <a:lumOff val="80000"/>
              <a:alpha val="19135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C2701CB5-2BA6-41B1-B91B-A313B6B49176}"/>
              </a:ext>
            </a:extLst>
          </p:cNvPr>
          <p:cNvSpPr/>
          <p:nvPr/>
        </p:nvSpPr>
        <p:spPr>
          <a:xfrm>
            <a:off x="1648204" y="3606010"/>
            <a:ext cx="4343400" cy="2207827"/>
          </a:xfrm>
          <a:prstGeom prst="roundRect">
            <a:avLst>
              <a:gd name="adj" fmla="val 4390"/>
            </a:avLst>
          </a:prstGeom>
          <a:solidFill>
            <a:schemeClr val="accent1">
              <a:alpha val="1913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Down Arrow 139">
            <a:extLst>
              <a:ext uri="{FF2B5EF4-FFF2-40B4-BE49-F238E27FC236}">
                <a16:creationId xmlns:a16="http://schemas.microsoft.com/office/drawing/2014/main" id="{22667B9D-4D99-B207-A93B-276B92194030}"/>
              </a:ext>
            </a:extLst>
          </p:cNvPr>
          <p:cNvSpPr/>
          <p:nvPr/>
        </p:nvSpPr>
        <p:spPr>
          <a:xfrm>
            <a:off x="3675165" y="2856107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own Arrow 138">
            <a:extLst>
              <a:ext uri="{FF2B5EF4-FFF2-40B4-BE49-F238E27FC236}">
                <a16:creationId xmlns:a16="http://schemas.microsoft.com/office/drawing/2014/main" id="{0468D158-C59E-DE9B-BA86-743085A1B1EE}"/>
              </a:ext>
            </a:extLst>
          </p:cNvPr>
          <p:cNvSpPr/>
          <p:nvPr/>
        </p:nvSpPr>
        <p:spPr>
          <a:xfrm>
            <a:off x="3510370" y="5028045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0AD72DA7-6485-43A7-4790-A7C3BF60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140" y="4239123"/>
            <a:ext cx="985928" cy="730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FE99A-D50F-B9B1-2286-327355A8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73" y="4254456"/>
            <a:ext cx="987552" cy="71484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5892376-92BB-462F-3B5B-5BDE3D0F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29" y="4239123"/>
            <a:ext cx="985928" cy="73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B58CB-D55E-EB87-0A2F-72A06000C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776" y="4583975"/>
            <a:ext cx="422901" cy="45719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>
            <a:off x="2631302" y="3705026"/>
            <a:ext cx="817140" cy="330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Expert4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5ECE8E3-0A0E-76F0-A63D-F81E8CF16941}"/>
              </a:ext>
            </a:extLst>
          </p:cNvPr>
          <p:cNvSpPr/>
          <p:nvPr/>
        </p:nvSpPr>
        <p:spPr>
          <a:xfrm rot="10800000">
            <a:off x="2891508" y="3955295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6200000">
            <a:off x="2893555" y="3153621"/>
            <a:ext cx="211561" cy="2148948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7B4AA14-577F-8B1B-3147-D8F1F29D423F}"/>
              </a:ext>
            </a:extLst>
          </p:cNvPr>
          <p:cNvSpPr/>
          <p:nvPr/>
        </p:nvSpPr>
        <p:spPr>
          <a:xfrm rot="10800000">
            <a:off x="4769306" y="3956080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3B0C5-ED11-0BE0-C46F-A2052A90F489}"/>
              </a:ext>
            </a:extLst>
          </p:cNvPr>
          <p:cNvSpPr txBox="1"/>
          <p:nvPr/>
        </p:nvSpPr>
        <p:spPr>
          <a:xfrm>
            <a:off x="4497781" y="3689647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23180C-38E2-7EE6-DA3F-7D3E9FD3C913}"/>
              </a:ext>
            </a:extLst>
          </p:cNvPr>
          <p:cNvGrpSpPr/>
          <p:nvPr/>
        </p:nvGrpSpPr>
        <p:grpSpPr>
          <a:xfrm>
            <a:off x="1915760" y="4883869"/>
            <a:ext cx="3504660" cy="561435"/>
            <a:chOff x="916204" y="5841783"/>
            <a:chExt cx="3504660" cy="561435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90BA6E8-D9F2-0B5A-2DA8-0F7543BC8166}"/>
                </a:ext>
              </a:extLst>
            </p:cNvPr>
            <p:cNvSpPr/>
            <p:nvPr/>
          </p:nvSpPr>
          <p:spPr>
            <a:xfrm rot="5400000">
              <a:off x="2584236" y="4173751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144B1F-C332-FD16-5AD6-A103EF0D34C3}"/>
                </a:ext>
              </a:extLst>
            </p:cNvPr>
            <p:cNvSpPr txBox="1"/>
            <p:nvPr/>
          </p:nvSpPr>
          <p:spPr>
            <a:xfrm>
              <a:off x="2226359" y="6095441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9FC222A-62EF-0246-1B3F-5C78CB8AC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6257" y="5373749"/>
            <a:ext cx="3590231" cy="41100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5F5076-AA28-0C1C-AA4F-6AABEE6B9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9383" y="3652034"/>
            <a:ext cx="1832472" cy="1343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C1EF82D-F21B-24DA-3832-29AE1C551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4392" y="3642467"/>
            <a:ext cx="1052150" cy="132523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3567575D-D5C6-8184-D936-4E0E789DD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9127" y="2097672"/>
            <a:ext cx="1056460" cy="713232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3AA4617-21FB-2DC9-2DED-AEC208C891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9844" y="2097672"/>
            <a:ext cx="980826" cy="713232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8EF86DE6-34DF-168C-0C3E-852145726F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1251" y="2097672"/>
            <a:ext cx="1046691" cy="7132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2B6416-4C90-3F20-9F20-CE360055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079" y="2425575"/>
            <a:ext cx="422901" cy="45719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2ED9D8A-BFDA-FF7E-5685-18ADDDABD67D}"/>
              </a:ext>
            </a:extLst>
          </p:cNvPr>
          <p:cNvGrpSpPr/>
          <p:nvPr/>
        </p:nvGrpSpPr>
        <p:grpSpPr>
          <a:xfrm>
            <a:off x="2081074" y="2725469"/>
            <a:ext cx="3504660" cy="572713"/>
            <a:chOff x="6330396" y="5827282"/>
            <a:chExt cx="3504660" cy="572713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B35E68DE-6FB1-55E2-7735-39A993114787}"/>
                </a:ext>
              </a:extLst>
            </p:cNvPr>
            <p:cNvSpPr/>
            <p:nvPr/>
          </p:nvSpPr>
          <p:spPr>
            <a:xfrm rot="5400000">
              <a:off x="7998428" y="4159250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5553C8-F83B-B279-355E-BC4FF36CF9EE}"/>
                </a:ext>
              </a:extLst>
            </p:cNvPr>
            <p:cNvSpPr txBox="1"/>
            <p:nvPr/>
          </p:nvSpPr>
          <p:spPr>
            <a:xfrm>
              <a:off x="7663506" y="6092218"/>
              <a:ext cx="811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9326E625-8C92-DEA8-73E9-191979BB48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9081" y="1105482"/>
            <a:ext cx="2086515" cy="4830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3DB564-A962-3413-AFB0-4D24D147263E}"/>
              </a:ext>
            </a:extLst>
          </p:cNvPr>
          <p:cNvSpPr txBox="1"/>
          <p:nvPr/>
        </p:nvSpPr>
        <p:spPr>
          <a:xfrm>
            <a:off x="2852487" y="1519735"/>
            <a:ext cx="7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Expert1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01F4228-BB54-7590-4FCF-F6430DD47B6E}"/>
              </a:ext>
            </a:extLst>
          </p:cNvPr>
          <p:cNvSpPr/>
          <p:nvPr/>
        </p:nvSpPr>
        <p:spPr>
          <a:xfrm rot="10800000">
            <a:off x="3091017" y="1799019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60ECD2FE-A1B8-FF46-DD1D-A3AF509076AA}"/>
              </a:ext>
            </a:extLst>
          </p:cNvPr>
          <p:cNvSpPr/>
          <p:nvPr/>
        </p:nvSpPr>
        <p:spPr>
          <a:xfrm rot="16200000">
            <a:off x="3112112" y="943553"/>
            <a:ext cx="200339" cy="2248419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C7892CC1-74C9-CF64-036B-7803D66CEA6D}"/>
              </a:ext>
            </a:extLst>
          </p:cNvPr>
          <p:cNvSpPr/>
          <p:nvPr/>
        </p:nvSpPr>
        <p:spPr>
          <a:xfrm rot="10800000">
            <a:off x="4872127" y="1799059"/>
            <a:ext cx="242530" cy="2038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968414-5872-7CD0-0997-C91318A72A2A}"/>
              </a:ext>
            </a:extLst>
          </p:cNvPr>
          <p:cNvSpPr txBox="1"/>
          <p:nvPr/>
        </p:nvSpPr>
        <p:spPr>
          <a:xfrm>
            <a:off x="4647049" y="1519735"/>
            <a:ext cx="817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Expert5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3F55F6AE-31F7-B058-3B6D-762B9A740229}"/>
              </a:ext>
            </a:extLst>
          </p:cNvPr>
          <p:cNvSpPr/>
          <p:nvPr/>
        </p:nvSpPr>
        <p:spPr>
          <a:xfrm rot="16200000">
            <a:off x="4895026" y="1488682"/>
            <a:ext cx="203800" cy="114552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4706601-0ADC-3819-5DF9-BBA3C25555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54" y="1101567"/>
            <a:ext cx="1313805" cy="46946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9B99939-C2D4-4CB9-1E60-A180FF24B1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2831" y="3232618"/>
            <a:ext cx="1701238" cy="149850"/>
          </a:xfrm>
          <a:prstGeom prst="rect">
            <a:avLst/>
          </a:prstGeom>
        </p:spPr>
      </p:pic>
      <p:sp>
        <p:nvSpPr>
          <p:cNvPr id="112" name="Right Brace 111">
            <a:extLst>
              <a:ext uri="{FF2B5EF4-FFF2-40B4-BE49-F238E27FC236}">
                <a16:creationId xmlns:a16="http://schemas.microsoft.com/office/drawing/2014/main" id="{59B278A2-9A5C-1F2A-A2B6-C60ED5F20A50}"/>
              </a:ext>
            </a:extLst>
          </p:cNvPr>
          <p:cNvSpPr/>
          <p:nvPr/>
        </p:nvSpPr>
        <p:spPr>
          <a:xfrm rot="16200000">
            <a:off x="4722754" y="3662261"/>
            <a:ext cx="221190" cy="1114303"/>
          </a:xfrm>
          <a:prstGeom prst="rightBrace">
            <a:avLst>
              <a:gd name="adj1" fmla="val 8333"/>
              <a:gd name="adj2" fmla="val 55035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0FB80-FF4E-7741-CBEA-2F04992DAFC6}"/>
              </a:ext>
            </a:extLst>
          </p:cNvPr>
          <p:cNvSpPr txBox="1"/>
          <p:nvPr/>
        </p:nvSpPr>
        <p:spPr>
          <a:xfrm>
            <a:off x="3489041" y="3358334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27313A-4535-5846-D2B2-1FD36B464442}"/>
              </a:ext>
            </a:extLst>
          </p:cNvPr>
          <p:cNvSpPr txBox="1"/>
          <p:nvPr/>
        </p:nvSpPr>
        <p:spPr>
          <a:xfrm>
            <a:off x="3489041" y="5807479"/>
            <a:ext cx="452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2732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2FFBAC-8ECE-5288-986D-6A0E6F4CFAF6}"/>
              </a:ext>
            </a:extLst>
          </p:cNvPr>
          <p:cNvGrpSpPr/>
          <p:nvPr/>
        </p:nvGrpSpPr>
        <p:grpSpPr>
          <a:xfrm>
            <a:off x="1561333" y="633529"/>
            <a:ext cx="4343400" cy="4695771"/>
            <a:chOff x="1561333" y="633529"/>
            <a:chExt cx="4343400" cy="4695771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8D46134-1A93-D38C-431F-CA37289AB79B}"/>
                </a:ext>
              </a:extLst>
            </p:cNvPr>
            <p:cNvSpPr/>
            <p:nvPr/>
          </p:nvSpPr>
          <p:spPr>
            <a:xfrm>
              <a:off x="1561333" y="2900461"/>
              <a:ext cx="4343400" cy="2149665"/>
            </a:xfrm>
            <a:prstGeom prst="roundRect">
              <a:avLst>
                <a:gd name="adj" fmla="val 4390"/>
              </a:avLst>
            </a:prstGeom>
            <a:solidFill>
              <a:srgbClr val="EDE9ED">
                <a:alpha val="12941"/>
              </a:srgbClr>
            </a:solidFill>
            <a:ln>
              <a:solidFill>
                <a:srgbClr val="ED9B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A69F5451-E5B9-2838-C856-F62B555EFBA1}"/>
                </a:ext>
              </a:extLst>
            </p:cNvPr>
            <p:cNvSpPr/>
            <p:nvPr/>
          </p:nvSpPr>
          <p:spPr>
            <a:xfrm>
              <a:off x="1561333" y="633529"/>
              <a:ext cx="4343400" cy="1998506"/>
            </a:xfrm>
            <a:prstGeom prst="roundRect">
              <a:avLst>
                <a:gd name="adj" fmla="val 4390"/>
              </a:avLst>
            </a:prstGeom>
            <a:solidFill>
              <a:schemeClr val="accent2">
                <a:lumMod val="20000"/>
                <a:lumOff val="80000"/>
                <a:alpha val="19135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Down Arrow 171">
              <a:extLst>
                <a:ext uri="{FF2B5EF4-FFF2-40B4-BE49-F238E27FC236}">
                  <a16:creationId xmlns:a16="http://schemas.microsoft.com/office/drawing/2014/main" id="{78E787B4-D691-CF06-7E9E-5BB4DC540550}"/>
                </a:ext>
              </a:extLst>
            </p:cNvPr>
            <p:cNvSpPr/>
            <p:nvPr/>
          </p:nvSpPr>
          <p:spPr>
            <a:xfrm>
              <a:off x="3761270" y="2041870"/>
              <a:ext cx="242530" cy="203801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Down Arrow 141">
              <a:extLst>
                <a:ext uri="{FF2B5EF4-FFF2-40B4-BE49-F238E27FC236}">
                  <a16:creationId xmlns:a16="http://schemas.microsoft.com/office/drawing/2014/main" id="{0D952BD4-2165-0C7A-1CE2-BD6334972703}"/>
                </a:ext>
              </a:extLst>
            </p:cNvPr>
            <p:cNvSpPr/>
            <p:nvPr/>
          </p:nvSpPr>
          <p:spPr>
            <a:xfrm rot="10800000">
              <a:off x="2947813" y="1116087"/>
              <a:ext cx="242530" cy="203801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C2751B9-9892-CAF3-CC76-DD9BA4B5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2413" y="1629118"/>
              <a:ext cx="422901" cy="45719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42E69E0-B5F2-DBBC-0414-B01863C22F35}"/>
                </a:ext>
              </a:extLst>
            </p:cNvPr>
            <p:cNvSpPr txBox="1"/>
            <p:nvPr/>
          </p:nvSpPr>
          <p:spPr>
            <a:xfrm>
              <a:off x="4326292" y="876456"/>
              <a:ext cx="75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Expert6</a:t>
              </a:r>
            </a:p>
          </p:txBody>
        </p:sp>
        <p:sp>
          <p:nvSpPr>
            <p:cNvPr id="97" name="Down Arrow 96">
              <a:extLst>
                <a:ext uri="{FF2B5EF4-FFF2-40B4-BE49-F238E27FC236}">
                  <a16:creationId xmlns:a16="http://schemas.microsoft.com/office/drawing/2014/main" id="{5BAFE18E-0907-87EE-AE15-1338B0313119}"/>
                </a:ext>
              </a:extLst>
            </p:cNvPr>
            <p:cNvSpPr/>
            <p:nvPr/>
          </p:nvSpPr>
          <p:spPr>
            <a:xfrm rot="10800000">
              <a:off x="4584298" y="1129378"/>
              <a:ext cx="242530" cy="203801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Brace 97">
              <a:extLst>
                <a:ext uri="{FF2B5EF4-FFF2-40B4-BE49-F238E27FC236}">
                  <a16:creationId xmlns:a16="http://schemas.microsoft.com/office/drawing/2014/main" id="{DD44B0E6-949A-2094-EDCF-442B10C0EACE}"/>
                </a:ext>
              </a:extLst>
            </p:cNvPr>
            <p:cNvSpPr/>
            <p:nvPr/>
          </p:nvSpPr>
          <p:spPr>
            <a:xfrm rot="16200000">
              <a:off x="4620414" y="749355"/>
              <a:ext cx="178914" cy="1244556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062CF2C-55DB-0D16-213F-8553A698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7249" y="2460917"/>
              <a:ext cx="2850140" cy="132746"/>
            </a:xfrm>
            <a:prstGeom prst="rect">
              <a:avLst/>
            </a:prstGeom>
          </p:spPr>
        </p:pic>
        <p:sp>
          <p:nvSpPr>
            <p:cNvPr id="101" name="Right Brace 100">
              <a:extLst>
                <a:ext uri="{FF2B5EF4-FFF2-40B4-BE49-F238E27FC236}">
                  <a16:creationId xmlns:a16="http://schemas.microsoft.com/office/drawing/2014/main" id="{A3642CFE-7E24-38D4-6DE1-594222C07D34}"/>
                </a:ext>
              </a:extLst>
            </p:cNvPr>
            <p:cNvSpPr/>
            <p:nvPr/>
          </p:nvSpPr>
          <p:spPr>
            <a:xfrm rot="5400000">
              <a:off x="3814570" y="576307"/>
              <a:ext cx="220734" cy="2814419"/>
            </a:xfrm>
            <a:prstGeom prst="rightBrace">
              <a:avLst>
                <a:gd name="adj1" fmla="val 8333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1C1D72E-D1B7-7F48-5C1D-5A1A24D219B6}"/>
                </a:ext>
              </a:extLst>
            </p:cNvPr>
            <p:cNvSpPr txBox="1"/>
            <p:nvPr/>
          </p:nvSpPr>
          <p:spPr>
            <a:xfrm>
              <a:off x="3558757" y="2175706"/>
              <a:ext cx="10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  <p:pic>
          <p:nvPicPr>
            <p:cNvPr id="114" name="Picture 113" descr="A close 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4F2E4006-250B-9C5E-DC4F-70D95411D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9617" y="1376956"/>
              <a:ext cx="562530" cy="562530"/>
            </a:xfrm>
            <a:prstGeom prst="rect">
              <a:avLst/>
            </a:prstGeom>
          </p:spPr>
        </p:pic>
        <p:pic>
          <p:nvPicPr>
            <p:cNvPr id="124" name="Picture 123" descr="A close-up of a person's eye&#10;&#10;Description automatically generated with low confidence">
              <a:extLst>
                <a:ext uri="{FF2B5EF4-FFF2-40B4-BE49-F238E27FC236}">
                  <a16:creationId xmlns:a16="http://schemas.microsoft.com/office/drawing/2014/main" id="{7B8201FE-7B70-48AF-658D-1B9016949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01773" y="1376956"/>
              <a:ext cx="562530" cy="562530"/>
            </a:xfrm>
            <a:prstGeom prst="rect">
              <a:avLst/>
            </a:prstGeom>
          </p:spPr>
        </p:pic>
        <p:pic>
          <p:nvPicPr>
            <p:cNvPr id="136" name="Picture 135" descr="A close 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92208B60-BD0A-FEE9-662B-41CBCA353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89608" y="1412444"/>
              <a:ext cx="562530" cy="562530"/>
            </a:xfrm>
            <a:prstGeom prst="rect">
              <a:avLst/>
            </a:prstGeom>
          </p:spPr>
        </p:pic>
        <p:sp>
          <p:nvSpPr>
            <p:cNvPr id="137" name="Right Brace 136">
              <a:extLst>
                <a:ext uri="{FF2B5EF4-FFF2-40B4-BE49-F238E27FC236}">
                  <a16:creationId xmlns:a16="http://schemas.microsoft.com/office/drawing/2014/main" id="{D6611745-35A8-6DEC-DD68-C92D2E450F4F}"/>
                </a:ext>
              </a:extLst>
            </p:cNvPr>
            <p:cNvSpPr/>
            <p:nvPr/>
          </p:nvSpPr>
          <p:spPr>
            <a:xfrm rot="16200000">
              <a:off x="2994419" y="802129"/>
              <a:ext cx="160923" cy="1114304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CCC0A90-C98D-8F0D-E4E3-82E9B4344064}"/>
                </a:ext>
              </a:extLst>
            </p:cNvPr>
            <p:cNvSpPr txBox="1"/>
            <p:nvPr/>
          </p:nvSpPr>
          <p:spPr>
            <a:xfrm>
              <a:off x="2690705" y="870116"/>
              <a:ext cx="75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Expert3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16E16109-7EA6-B6A1-581C-288CA633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314" y="685432"/>
              <a:ext cx="1951827" cy="262230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2303ADEC-A443-BCB1-0055-0DD2DE3FA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38273" y="670115"/>
              <a:ext cx="1657065" cy="263698"/>
            </a:xfrm>
            <a:prstGeom prst="rect">
              <a:avLst/>
            </a:prstGeom>
          </p:spPr>
        </p:pic>
        <p:pic>
          <p:nvPicPr>
            <p:cNvPr id="43" name="Picture 42" descr="A picture containing different&#10;&#10;Description automatically generated">
              <a:extLst>
                <a:ext uri="{FF2B5EF4-FFF2-40B4-BE49-F238E27FC236}">
                  <a16:creationId xmlns:a16="http://schemas.microsoft.com/office/drawing/2014/main" id="{1FA52237-C203-A3B3-F785-C06B200A8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95541" y="3780758"/>
              <a:ext cx="566928" cy="566928"/>
            </a:xfrm>
            <a:prstGeom prst="rect">
              <a:avLst/>
            </a:prstGeom>
          </p:spPr>
        </p:pic>
        <p:pic>
          <p:nvPicPr>
            <p:cNvPr id="44" name="Picture 43" descr="A close 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AFE41D70-F35E-092B-B738-1D0C6E30B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82089" y="3783865"/>
              <a:ext cx="566928" cy="566928"/>
            </a:xfrm>
            <a:prstGeom prst="rect">
              <a:avLst/>
            </a:prstGeom>
          </p:spPr>
        </p:pic>
        <p:pic>
          <p:nvPicPr>
            <p:cNvPr id="45" name="Picture 44" descr="A close up of a cat&#10;&#10;Description automatically generated with low confidence">
              <a:extLst>
                <a:ext uri="{FF2B5EF4-FFF2-40B4-BE49-F238E27FC236}">
                  <a16:creationId xmlns:a16="http://schemas.microsoft.com/office/drawing/2014/main" id="{8A096B1D-E41D-EA4A-7340-5CF7AE758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71587" y="3784232"/>
              <a:ext cx="566928" cy="566928"/>
            </a:xfrm>
            <a:prstGeom prst="rect">
              <a:avLst/>
            </a:prstGeom>
          </p:spPr>
        </p:pic>
        <p:sp>
          <p:nvSpPr>
            <p:cNvPr id="46" name="Down Arrow 45">
              <a:extLst>
                <a:ext uri="{FF2B5EF4-FFF2-40B4-BE49-F238E27FC236}">
                  <a16:creationId xmlns:a16="http://schemas.microsoft.com/office/drawing/2014/main" id="{411D0332-0818-43FA-56A2-06BBE199FF92}"/>
                </a:ext>
              </a:extLst>
            </p:cNvPr>
            <p:cNvSpPr/>
            <p:nvPr/>
          </p:nvSpPr>
          <p:spPr>
            <a:xfrm>
              <a:off x="3414952" y="4430299"/>
              <a:ext cx="242530" cy="203801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BFB96402-FB67-5AD6-032C-A26F7E239D74}"/>
                </a:ext>
              </a:extLst>
            </p:cNvPr>
            <p:cNvSpPr/>
            <p:nvPr/>
          </p:nvSpPr>
          <p:spPr>
            <a:xfrm rot="10800000">
              <a:off x="2601495" y="3504516"/>
              <a:ext cx="242530" cy="203801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3ACB6F1-8577-C46A-74A3-D0C7B98CF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0577" y="4018240"/>
              <a:ext cx="422901" cy="45719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1691226-85E2-4D6A-1FEC-F971F52C4784}"/>
                </a:ext>
              </a:extLst>
            </p:cNvPr>
            <p:cNvSpPr txBox="1"/>
            <p:nvPr/>
          </p:nvSpPr>
          <p:spPr>
            <a:xfrm>
              <a:off x="3979974" y="3264885"/>
              <a:ext cx="75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Expert5</a:t>
              </a:r>
            </a:p>
          </p:txBody>
        </p:sp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E59EE50C-F9FA-4913-7E46-FCE44E18EF4B}"/>
                </a:ext>
              </a:extLst>
            </p:cNvPr>
            <p:cNvSpPr/>
            <p:nvPr/>
          </p:nvSpPr>
          <p:spPr>
            <a:xfrm rot="10800000">
              <a:off x="4237980" y="3517807"/>
              <a:ext cx="242530" cy="203801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C903756A-0E48-4F8D-FFF6-0F0A88606827}"/>
                </a:ext>
              </a:extLst>
            </p:cNvPr>
            <p:cNvSpPr/>
            <p:nvPr/>
          </p:nvSpPr>
          <p:spPr>
            <a:xfrm rot="16200000">
              <a:off x="4274096" y="3137784"/>
              <a:ext cx="178914" cy="1244556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488C7948-B78E-228F-82A9-DC04989B3BCA}"/>
                </a:ext>
              </a:extLst>
            </p:cNvPr>
            <p:cNvSpPr/>
            <p:nvPr/>
          </p:nvSpPr>
          <p:spPr>
            <a:xfrm rot="5400000">
              <a:off x="3468252" y="2964736"/>
              <a:ext cx="220734" cy="2814419"/>
            </a:xfrm>
            <a:prstGeom prst="rightBrace">
              <a:avLst>
                <a:gd name="adj1" fmla="val 8333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2065C3-5DFF-F222-B6AC-AF28A7679350}"/>
                </a:ext>
              </a:extLst>
            </p:cNvPr>
            <p:cNvSpPr txBox="1"/>
            <p:nvPr/>
          </p:nvSpPr>
          <p:spPr>
            <a:xfrm>
              <a:off x="3212439" y="4564135"/>
              <a:ext cx="10576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Baseline</a:t>
              </a:r>
            </a:p>
          </p:txBody>
        </p:sp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4BEC6B0B-2C39-1299-4227-54BB00559A03}"/>
                </a:ext>
              </a:extLst>
            </p:cNvPr>
            <p:cNvSpPr/>
            <p:nvPr/>
          </p:nvSpPr>
          <p:spPr>
            <a:xfrm rot="16200000">
              <a:off x="2745071" y="3093587"/>
              <a:ext cx="164539" cy="1311861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0C2B0C1-03DC-183C-64B7-9C6EF1072902}"/>
                </a:ext>
              </a:extLst>
            </p:cNvPr>
            <p:cNvSpPr txBox="1"/>
            <p:nvPr/>
          </p:nvSpPr>
          <p:spPr>
            <a:xfrm>
              <a:off x="2344387" y="3258545"/>
              <a:ext cx="758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Expert3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0CF676C-4DA8-DD4E-7FD7-2124BECF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2469" y="2988084"/>
              <a:ext cx="2439110" cy="35215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00EF94A-7074-CA4F-E378-6F2DD41E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50608" y="3064513"/>
              <a:ext cx="1311861" cy="205643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30E8B78-F407-CCB4-6DC4-598608941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42331" y="4820140"/>
              <a:ext cx="2729536" cy="12341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BBE59C4-980E-ACFF-4B67-1F54CBEBB11B}"/>
                </a:ext>
              </a:extLst>
            </p:cNvPr>
            <p:cNvSpPr txBox="1"/>
            <p:nvPr/>
          </p:nvSpPr>
          <p:spPr>
            <a:xfrm>
              <a:off x="3514905" y="2582551"/>
              <a:ext cx="452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(a)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2DA7548-01D8-4F5A-8FC8-1ABAC0E89291}"/>
                </a:ext>
              </a:extLst>
            </p:cNvPr>
            <p:cNvSpPr txBox="1"/>
            <p:nvPr/>
          </p:nvSpPr>
          <p:spPr>
            <a:xfrm>
              <a:off x="3452575" y="5052301"/>
              <a:ext cx="452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091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B0FEDC2-0CDE-415E-8520-034855979828}"/>
              </a:ext>
            </a:extLst>
          </p:cNvPr>
          <p:cNvSpPr txBox="1"/>
          <p:nvPr/>
        </p:nvSpPr>
        <p:spPr>
          <a:xfrm>
            <a:off x="2614436" y="407809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9B1825-05CA-ACA7-CDB5-52F44943A90A}"/>
              </a:ext>
            </a:extLst>
          </p:cNvPr>
          <p:cNvSpPr txBox="1"/>
          <p:nvPr/>
        </p:nvSpPr>
        <p:spPr>
          <a:xfrm>
            <a:off x="4596420" y="407809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EC5AF-F473-DD5F-42EE-FBC02F34F1D8}"/>
              </a:ext>
            </a:extLst>
          </p:cNvPr>
          <p:cNvSpPr txBox="1"/>
          <p:nvPr/>
        </p:nvSpPr>
        <p:spPr>
          <a:xfrm>
            <a:off x="7159243" y="407809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17E59D-4C03-0800-34BE-ED0C3077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085" y="1538816"/>
            <a:ext cx="2155390" cy="25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213881C-8483-3ED8-1683-DB54AAA7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83" y="1538816"/>
            <a:ext cx="2100325" cy="251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FA8106-8A72-7253-4D23-2EBCA5D43546}"/>
              </a:ext>
            </a:extLst>
          </p:cNvPr>
          <p:cNvSpPr txBox="1"/>
          <p:nvPr/>
        </p:nvSpPr>
        <p:spPr>
          <a:xfrm>
            <a:off x="10031392" y="4078091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F405A-D549-D527-E616-17BCA346758E}"/>
              </a:ext>
            </a:extLst>
          </p:cNvPr>
          <p:cNvSpPr txBox="1"/>
          <p:nvPr/>
        </p:nvSpPr>
        <p:spPr>
          <a:xfrm>
            <a:off x="9961827" y="2612329"/>
            <a:ext cx="436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E3A30E-C891-CAB8-29F5-704B1CD1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815" y="1382099"/>
            <a:ext cx="3077203" cy="132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6BF9C00-5401-B440-1F0C-1686626E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506" y="2839484"/>
            <a:ext cx="3077204" cy="12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A2C694-0D10-081E-7BBF-C0FEE3E3A3A2}"/>
              </a:ext>
            </a:extLst>
          </p:cNvPr>
          <p:cNvSpPr/>
          <p:nvPr/>
        </p:nvSpPr>
        <p:spPr>
          <a:xfrm>
            <a:off x="5813024" y="3027303"/>
            <a:ext cx="2934877" cy="975117"/>
          </a:xfrm>
          <a:prstGeom prst="roundRect">
            <a:avLst>
              <a:gd name="adj" fmla="val 4598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4A7E786-B73E-778E-04E7-C84AB3997368}"/>
              </a:ext>
            </a:extLst>
          </p:cNvPr>
          <p:cNvSpPr/>
          <p:nvPr/>
        </p:nvSpPr>
        <p:spPr>
          <a:xfrm>
            <a:off x="5819034" y="2382117"/>
            <a:ext cx="2928868" cy="617624"/>
          </a:xfrm>
          <a:prstGeom prst="roundRect">
            <a:avLst>
              <a:gd name="adj" fmla="val 692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72F3C26-7F2F-DE25-F867-044C44BAEC9A}"/>
              </a:ext>
            </a:extLst>
          </p:cNvPr>
          <p:cNvSpPr/>
          <p:nvPr/>
        </p:nvSpPr>
        <p:spPr>
          <a:xfrm>
            <a:off x="5781164" y="1382099"/>
            <a:ext cx="3005781" cy="2673962"/>
          </a:xfrm>
          <a:prstGeom prst="roundRect">
            <a:avLst>
              <a:gd name="adj" fmla="val 1421"/>
            </a:avLst>
          </a:prstGeom>
          <a:solidFill>
            <a:schemeClr val="lt1">
              <a:alpha val="77934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40080"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602E48-5194-392A-F578-236E53DB1565}"/>
              </a:ext>
            </a:extLst>
          </p:cNvPr>
          <p:cNvSpPr txBox="1"/>
          <p:nvPr/>
        </p:nvSpPr>
        <p:spPr>
          <a:xfrm>
            <a:off x="5781164" y="2345261"/>
            <a:ext cx="126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10000"/>
                  </a:schemeClr>
                </a:solidFill>
              </a:rPr>
              <a:t>Biased Blackbox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5911FB-2963-BF40-4EF5-05A78EE2CA67}"/>
              </a:ext>
            </a:extLst>
          </p:cNvPr>
          <p:cNvGrpSpPr>
            <a:grpSpLocks noChangeAspect="1"/>
          </p:cNvGrpSpPr>
          <p:nvPr/>
        </p:nvGrpSpPr>
        <p:grpSpPr>
          <a:xfrm>
            <a:off x="5796473" y="1396018"/>
            <a:ext cx="2973990" cy="1000325"/>
            <a:chOff x="2516582" y="1337636"/>
            <a:chExt cx="4982987" cy="1676067"/>
          </a:xfrm>
        </p:grpSpPr>
        <p:pic>
          <p:nvPicPr>
            <p:cNvPr id="34" name="Picture 33" descr="A picture containing text, outdoor, bird, colorful&#10;&#10;Description automatically generated">
              <a:extLst>
                <a:ext uri="{FF2B5EF4-FFF2-40B4-BE49-F238E27FC236}">
                  <a16:creationId xmlns:a16="http://schemas.microsoft.com/office/drawing/2014/main" id="{4A25181C-16CD-DBE2-557B-A9B66506A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6582" y="1337636"/>
              <a:ext cx="1719316" cy="1673006"/>
            </a:xfrm>
            <a:prstGeom prst="rect">
              <a:avLst/>
            </a:prstGeom>
          </p:spPr>
        </p:pic>
        <p:pic>
          <p:nvPicPr>
            <p:cNvPr id="44" name="Picture 43" descr="A picture containing text, tree, outdoor, weapon&#10;&#10;Description automatically generated">
              <a:extLst>
                <a:ext uri="{FF2B5EF4-FFF2-40B4-BE49-F238E27FC236}">
                  <a16:creationId xmlns:a16="http://schemas.microsoft.com/office/drawing/2014/main" id="{F5E2354E-242D-55F9-2B16-27773DC0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90474" y="1340698"/>
              <a:ext cx="1673005" cy="1673005"/>
            </a:xfrm>
            <a:prstGeom prst="rect">
              <a:avLst/>
            </a:prstGeom>
          </p:spPr>
        </p:pic>
        <p:pic>
          <p:nvPicPr>
            <p:cNvPr id="62" name="Picture 61" descr="A picture containing grass, bird, tree, gallinaceous bird&#10;&#10;Description automatically generated">
              <a:extLst>
                <a:ext uri="{FF2B5EF4-FFF2-40B4-BE49-F238E27FC236}">
                  <a16:creationId xmlns:a16="http://schemas.microsoft.com/office/drawing/2014/main" id="{7981BDB3-4572-E2C6-0493-48FAB8F2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3935" y="1340697"/>
              <a:ext cx="1695634" cy="167300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3B9A76-BBF9-C674-B9E4-C3B672F94E38}"/>
              </a:ext>
            </a:extLst>
          </p:cNvPr>
          <p:cNvSpPr txBox="1"/>
          <p:nvPr/>
        </p:nvSpPr>
        <p:spPr>
          <a:xfrm>
            <a:off x="5781164" y="2979737"/>
            <a:ext cx="159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Robust Blackbox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A98B15-5800-AF98-CCD8-D9BB17379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161" y="2571885"/>
            <a:ext cx="2366654" cy="3398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277ED-B388-4746-9CFE-512326C922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9161" y="3231743"/>
            <a:ext cx="2709054" cy="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61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5B0FEDC2-0CDE-415E-8520-034855979828}"/>
              </a:ext>
            </a:extLst>
          </p:cNvPr>
          <p:cNvSpPr txBox="1"/>
          <p:nvPr/>
        </p:nvSpPr>
        <p:spPr>
          <a:xfrm>
            <a:off x="3611124" y="3582419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(a)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9B1825-05CA-ACA7-CDB5-52F44943A90A}"/>
              </a:ext>
            </a:extLst>
          </p:cNvPr>
          <p:cNvSpPr txBox="1"/>
          <p:nvPr/>
        </p:nvSpPr>
        <p:spPr>
          <a:xfrm>
            <a:off x="5132335" y="3582419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(b)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717E59D-4C03-0800-34BE-ED0C3077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644" y="1678870"/>
            <a:ext cx="1597860" cy="186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213881C-8483-3ED8-1683-DB54AAA7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47" y="1716304"/>
            <a:ext cx="1557039" cy="186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4FA8106-8A72-7253-4D23-2EBCA5D43546}"/>
              </a:ext>
            </a:extLst>
          </p:cNvPr>
          <p:cNvSpPr txBox="1"/>
          <p:nvPr/>
        </p:nvSpPr>
        <p:spPr>
          <a:xfrm>
            <a:off x="9156838" y="3544984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F405A-D549-D527-E616-17BCA346758E}"/>
              </a:ext>
            </a:extLst>
          </p:cNvPr>
          <p:cNvSpPr txBox="1"/>
          <p:nvPr/>
        </p:nvSpPr>
        <p:spPr>
          <a:xfrm>
            <a:off x="9156838" y="2437749"/>
            <a:ext cx="436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(e)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E3A30E-C891-CAB8-29F5-704B1CD1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303" y="1513150"/>
            <a:ext cx="2388616" cy="103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6BF9C00-5401-B440-1F0C-1686626E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750" y="2582419"/>
            <a:ext cx="2388617" cy="10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72F3C26-7F2F-DE25-F867-044C44BAEC9A}"/>
              </a:ext>
            </a:extLst>
          </p:cNvPr>
          <p:cNvSpPr/>
          <p:nvPr/>
        </p:nvSpPr>
        <p:spPr>
          <a:xfrm>
            <a:off x="6094424" y="1513150"/>
            <a:ext cx="2100325" cy="2069403"/>
          </a:xfrm>
          <a:prstGeom prst="roundRect">
            <a:avLst>
              <a:gd name="adj" fmla="val 1421"/>
            </a:avLst>
          </a:prstGeom>
          <a:solidFill>
            <a:schemeClr val="lt1">
              <a:alpha val="77934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40080"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5911FB-2963-BF40-4EF5-05A78EE2CA67}"/>
              </a:ext>
            </a:extLst>
          </p:cNvPr>
          <p:cNvGrpSpPr>
            <a:grpSpLocks noChangeAspect="1"/>
          </p:cNvGrpSpPr>
          <p:nvPr/>
        </p:nvGrpSpPr>
        <p:grpSpPr>
          <a:xfrm>
            <a:off x="6118231" y="1527222"/>
            <a:ext cx="2052709" cy="690445"/>
            <a:chOff x="2516582" y="1337636"/>
            <a:chExt cx="4982987" cy="1676067"/>
          </a:xfrm>
        </p:grpSpPr>
        <p:pic>
          <p:nvPicPr>
            <p:cNvPr id="34" name="Picture 33" descr="A picture containing text, outdoor, bird, colorful&#10;&#10;Description automatically generated">
              <a:extLst>
                <a:ext uri="{FF2B5EF4-FFF2-40B4-BE49-F238E27FC236}">
                  <a16:creationId xmlns:a16="http://schemas.microsoft.com/office/drawing/2014/main" id="{4A25181C-16CD-DBE2-557B-A9B66506A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6582" y="1337636"/>
              <a:ext cx="1719316" cy="1673006"/>
            </a:xfrm>
            <a:prstGeom prst="rect">
              <a:avLst/>
            </a:prstGeom>
          </p:spPr>
        </p:pic>
        <p:pic>
          <p:nvPicPr>
            <p:cNvPr id="44" name="Picture 43" descr="A picture containing text, tree, outdoor, weapon&#10;&#10;Description automatically generated">
              <a:extLst>
                <a:ext uri="{FF2B5EF4-FFF2-40B4-BE49-F238E27FC236}">
                  <a16:creationId xmlns:a16="http://schemas.microsoft.com/office/drawing/2014/main" id="{F5E2354E-242D-55F9-2B16-27773DC05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90474" y="1340698"/>
              <a:ext cx="1673005" cy="1673005"/>
            </a:xfrm>
            <a:prstGeom prst="rect">
              <a:avLst/>
            </a:prstGeom>
          </p:spPr>
        </p:pic>
        <p:pic>
          <p:nvPicPr>
            <p:cNvPr id="62" name="Picture 61" descr="A picture containing grass, bird, tree, gallinaceous bird&#10;&#10;Description automatically generated">
              <a:extLst>
                <a:ext uri="{FF2B5EF4-FFF2-40B4-BE49-F238E27FC236}">
                  <a16:creationId xmlns:a16="http://schemas.microsoft.com/office/drawing/2014/main" id="{7981BDB3-4572-E2C6-0493-48FAB8F2E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3935" y="1340697"/>
              <a:ext cx="1695634" cy="167300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339EB45-5F04-C72B-1C20-BFD27172154C}"/>
              </a:ext>
            </a:extLst>
          </p:cNvPr>
          <p:cNvGrpSpPr/>
          <p:nvPr/>
        </p:nvGrpSpPr>
        <p:grpSpPr>
          <a:xfrm>
            <a:off x="6096255" y="2192020"/>
            <a:ext cx="2072826" cy="1610460"/>
            <a:chOff x="5999230" y="2074973"/>
            <a:chExt cx="2547542" cy="196993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2EC5AF-F473-DD5F-42EE-FBC02F34F1D8}"/>
                </a:ext>
              </a:extLst>
            </p:cNvPr>
            <p:cNvSpPr txBox="1"/>
            <p:nvPr/>
          </p:nvSpPr>
          <p:spPr>
            <a:xfrm>
              <a:off x="7224403" y="3781374"/>
              <a:ext cx="436339" cy="2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(c)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7A2C694-0D10-081E-7BBF-C0FEE3E3A3A2}"/>
                </a:ext>
              </a:extLst>
            </p:cNvPr>
            <p:cNvSpPr/>
            <p:nvPr/>
          </p:nvSpPr>
          <p:spPr>
            <a:xfrm>
              <a:off x="6037808" y="2758514"/>
              <a:ext cx="2508964" cy="975117"/>
            </a:xfrm>
            <a:prstGeom prst="roundRect">
              <a:avLst>
                <a:gd name="adj" fmla="val 4598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4A7E786-B73E-778E-04E7-C84AB3997368}"/>
                </a:ext>
              </a:extLst>
            </p:cNvPr>
            <p:cNvSpPr/>
            <p:nvPr/>
          </p:nvSpPr>
          <p:spPr>
            <a:xfrm>
              <a:off x="6037100" y="2111828"/>
              <a:ext cx="2508964" cy="617624"/>
            </a:xfrm>
            <a:prstGeom prst="roundRect">
              <a:avLst>
                <a:gd name="adj" fmla="val 692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602E48-5194-392A-F578-236E53DB1565}"/>
                </a:ext>
              </a:extLst>
            </p:cNvPr>
            <p:cNvSpPr txBox="1"/>
            <p:nvPr/>
          </p:nvSpPr>
          <p:spPr>
            <a:xfrm>
              <a:off x="5999230" y="2074973"/>
              <a:ext cx="1268946" cy="2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2">
                      <a:lumMod val="10000"/>
                    </a:schemeClr>
                  </a:solidFill>
                </a:rPr>
                <a:t>Biased Blackbox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3B9A76-BBF9-C674-B9E4-C3B672F94E38}"/>
                </a:ext>
              </a:extLst>
            </p:cNvPr>
            <p:cNvSpPr txBox="1"/>
            <p:nvPr/>
          </p:nvSpPr>
          <p:spPr>
            <a:xfrm>
              <a:off x="6005240" y="2718742"/>
              <a:ext cx="1596248" cy="26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Robust Blackbox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A98B15-5800-AF98-CCD8-D9BB17379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07228" y="2301596"/>
              <a:ext cx="2366654" cy="339815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708454C-8EDC-BF87-7A19-C050C88B1D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645" y="2889328"/>
            <a:ext cx="1984436" cy="47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08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ular Callout 60">
            <a:extLst>
              <a:ext uri="{FF2B5EF4-FFF2-40B4-BE49-F238E27FC236}">
                <a16:creationId xmlns:a16="http://schemas.microsoft.com/office/drawing/2014/main" id="{DD08E973-45E5-4375-0B73-E0819B768746}"/>
              </a:ext>
            </a:extLst>
          </p:cNvPr>
          <p:cNvSpPr/>
          <p:nvPr/>
        </p:nvSpPr>
        <p:spPr>
          <a:xfrm>
            <a:off x="5598394" y="3191723"/>
            <a:ext cx="2019953" cy="145405"/>
          </a:xfrm>
          <a:prstGeom prst="wedgeRoundRectCallout">
            <a:avLst>
              <a:gd name="adj1" fmla="val 892"/>
              <a:gd name="adj2" fmla="val 8342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B055211F-96D6-6DA3-50EC-3B9384DF94FE}"/>
              </a:ext>
            </a:extLst>
          </p:cNvPr>
          <p:cNvSpPr/>
          <p:nvPr/>
        </p:nvSpPr>
        <p:spPr>
          <a:xfrm rot="10800000">
            <a:off x="8036837" y="3495826"/>
            <a:ext cx="225520" cy="12221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2C9560AF-FAA9-DB6A-2896-C11D774ED1C2}"/>
              </a:ext>
            </a:extLst>
          </p:cNvPr>
          <p:cNvSpPr/>
          <p:nvPr/>
        </p:nvSpPr>
        <p:spPr>
          <a:xfrm>
            <a:off x="7251861" y="2853096"/>
            <a:ext cx="2019953" cy="280518"/>
          </a:xfrm>
          <a:prstGeom prst="wedgeRoundRectCallout">
            <a:avLst>
              <a:gd name="adj1" fmla="val -1704"/>
              <a:gd name="adj2" fmla="val 12870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D7E2B9-A04E-DE90-82CB-ED9BC6E7F3B3}"/>
              </a:ext>
            </a:extLst>
          </p:cNvPr>
          <p:cNvSpPr/>
          <p:nvPr/>
        </p:nvSpPr>
        <p:spPr>
          <a:xfrm>
            <a:off x="5535496" y="2834017"/>
            <a:ext cx="3789178" cy="1803016"/>
          </a:xfrm>
          <a:prstGeom prst="roundRect">
            <a:avLst>
              <a:gd name="adj" fmla="val 4390"/>
            </a:avLst>
          </a:prstGeom>
          <a:solidFill>
            <a:schemeClr val="accent2">
              <a:lumMod val="20000"/>
              <a:lumOff val="80000"/>
              <a:alpha val="19135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C2701CB5-2BA6-41B1-B91B-A313B6B49176}"/>
              </a:ext>
            </a:extLst>
          </p:cNvPr>
          <p:cNvSpPr/>
          <p:nvPr/>
        </p:nvSpPr>
        <p:spPr>
          <a:xfrm>
            <a:off x="1672297" y="2834017"/>
            <a:ext cx="3730134" cy="1808071"/>
          </a:xfrm>
          <a:prstGeom prst="roundRect">
            <a:avLst>
              <a:gd name="adj" fmla="val 4390"/>
            </a:avLst>
          </a:prstGeom>
          <a:solidFill>
            <a:schemeClr val="accent1">
              <a:alpha val="1913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4642BF9-87C7-E2B2-AFF8-9F3A6DC87523}"/>
              </a:ext>
            </a:extLst>
          </p:cNvPr>
          <p:cNvSpPr/>
          <p:nvPr/>
        </p:nvSpPr>
        <p:spPr>
          <a:xfrm>
            <a:off x="1672297" y="671426"/>
            <a:ext cx="3730134" cy="1965002"/>
          </a:xfrm>
          <a:prstGeom prst="roundRect">
            <a:avLst>
              <a:gd name="adj" fmla="val 4390"/>
            </a:avLst>
          </a:prstGeom>
          <a:solidFill>
            <a:schemeClr val="accent4">
              <a:lumMod val="20000"/>
              <a:lumOff val="80000"/>
              <a:alpha val="19135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Down Arrow 138">
            <a:extLst>
              <a:ext uri="{FF2B5EF4-FFF2-40B4-BE49-F238E27FC236}">
                <a16:creationId xmlns:a16="http://schemas.microsoft.com/office/drawing/2014/main" id="{0468D158-C59E-DE9B-BA86-743085A1B1EE}"/>
              </a:ext>
            </a:extLst>
          </p:cNvPr>
          <p:cNvSpPr/>
          <p:nvPr/>
        </p:nvSpPr>
        <p:spPr>
          <a:xfrm>
            <a:off x="3235929" y="4008686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uple of horse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0AD72DA7-6485-43A7-4790-A7C3BF60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898" y="3371709"/>
            <a:ext cx="916779" cy="643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3FE99A-D50F-B9B1-2286-327355A84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291" y="3385221"/>
            <a:ext cx="918290" cy="62996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5892376-92BB-462F-3B5B-5BDE3D0F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34" y="3371709"/>
            <a:ext cx="916779" cy="64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BB58CB-D55E-EB87-0A2F-72A06000C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493" y="3671826"/>
            <a:ext cx="430200" cy="4407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F5CBA39-C977-4691-40CF-7875FAA81FA1}"/>
              </a:ext>
            </a:extLst>
          </p:cNvPr>
          <p:cNvSpPr txBox="1"/>
          <p:nvPr/>
        </p:nvSpPr>
        <p:spPr>
          <a:xfrm>
            <a:off x="2418460" y="2973383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Expert4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5ECE8E3-0A0E-76F0-A63D-F81E8CF16941}"/>
              </a:ext>
            </a:extLst>
          </p:cNvPr>
          <p:cNvSpPr/>
          <p:nvPr/>
        </p:nvSpPr>
        <p:spPr>
          <a:xfrm rot="10800000">
            <a:off x="2654803" y="3169592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9BA8FD3-7713-9C7D-953B-951175BA062C}"/>
              </a:ext>
            </a:extLst>
          </p:cNvPr>
          <p:cNvSpPr/>
          <p:nvPr/>
        </p:nvSpPr>
        <p:spPr>
          <a:xfrm rot="16200000">
            <a:off x="2667517" y="2362875"/>
            <a:ext cx="186440" cy="1998230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7B4AA14-577F-8B1B-3147-D8F1F29D423F}"/>
              </a:ext>
            </a:extLst>
          </p:cNvPr>
          <p:cNvSpPr/>
          <p:nvPr/>
        </p:nvSpPr>
        <p:spPr>
          <a:xfrm rot="10800000">
            <a:off x="4408264" y="3172080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3B0C5-ED11-0BE0-C46F-A2052A90F489}"/>
              </a:ext>
            </a:extLst>
          </p:cNvPr>
          <p:cNvSpPr txBox="1"/>
          <p:nvPr/>
        </p:nvSpPr>
        <p:spPr>
          <a:xfrm>
            <a:off x="4169561" y="2983471"/>
            <a:ext cx="75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23180C-38E2-7EE6-DA3F-7D3E9FD3C913}"/>
              </a:ext>
            </a:extLst>
          </p:cNvPr>
          <p:cNvGrpSpPr/>
          <p:nvPr/>
        </p:nvGrpSpPr>
        <p:grpSpPr>
          <a:xfrm>
            <a:off x="1753158" y="3939896"/>
            <a:ext cx="3258859" cy="427410"/>
            <a:chOff x="916204" y="5841783"/>
            <a:chExt cx="3504660" cy="485000"/>
          </a:xfrm>
        </p:grpSpPr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390BA6E8-D9F2-0B5A-2DA8-0F7543BC8166}"/>
                </a:ext>
              </a:extLst>
            </p:cNvPr>
            <p:cNvSpPr/>
            <p:nvPr/>
          </p:nvSpPr>
          <p:spPr>
            <a:xfrm rot="5400000">
              <a:off x="2584236" y="4173751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144B1F-C332-FD16-5AD6-A103EF0D34C3}"/>
                </a:ext>
              </a:extLst>
            </p:cNvPr>
            <p:cNvSpPr txBox="1"/>
            <p:nvPr/>
          </p:nvSpPr>
          <p:spPr>
            <a:xfrm>
              <a:off x="2234409" y="6012461"/>
              <a:ext cx="776104" cy="314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Baseline</a:t>
              </a:r>
            </a:p>
          </p:txBody>
        </p:sp>
      </p:grpSp>
      <p:sp>
        <p:nvSpPr>
          <p:cNvPr id="140" name="Down Arrow 139">
            <a:extLst>
              <a:ext uri="{FF2B5EF4-FFF2-40B4-BE49-F238E27FC236}">
                <a16:creationId xmlns:a16="http://schemas.microsoft.com/office/drawing/2014/main" id="{22667B9D-4D99-B207-A93B-276B92194030}"/>
              </a:ext>
            </a:extLst>
          </p:cNvPr>
          <p:cNvSpPr/>
          <p:nvPr/>
        </p:nvSpPr>
        <p:spPr>
          <a:xfrm>
            <a:off x="3372006" y="2199165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3567575D-D5C6-8184-D936-4E0E789DD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006" y="1572155"/>
            <a:ext cx="982365" cy="628541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3AA4617-21FB-2DC9-2DED-AEC208C89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5265" y="1572155"/>
            <a:ext cx="912035" cy="628541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8EF86DE6-34DF-168C-0C3E-852145726F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8813" y="1572155"/>
            <a:ext cx="973281" cy="6285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2B6416-4C90-3F20-9F20-CE360055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1628" y="1861122"/>
            <a:ext cx="393241" cy="4029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2ED9D8A-BFDA-FF7E-5685-18ADDDABD67D}"/>
              </a:ext>
            </a:extLst>
          </p:cNvPr>
          <p:cNvGrpSpPr/>
          <p:nvPr/>
        </p:nvGrpSpPr>
        <p:grpSpPr>
          <a:xfrm>
            <a:off x="1888648" y="2125406"/>
            <a:ext cx="3258859" cy="438089"/>
            <a:chOff x="6330396" y="5827282"/>
            <a:chExt cx="3504660" cy="497119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B35E68DE-6FB1-55E2-7735-39A993114787}"/>
                </a:ext>
              </a:extLst>
            </p:cNvPr>
            <p:cNvSpPr/>
            <p:nvPr/>
          </p:nvSpPr>
          <p:spPr>
            <a:xfrm rot="5400000">
              <a:off x="7998428" y="4159250"/>
              <a:ext cx="168596" cy="3504660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5553C8-F83B-B279-355E-BC4FF36CF9EE}"/>
                </a:ext>
              </a:extLst>
            </p:cNvPr>
            <p:cNvSpPr txBox="1"/>
            <p:nvPr/>
          </p:nvSpPr>
          <p:spPr>
            <a:xfrm>
              <a:off x="7677005" y="6010079"/>
              <a:ext cx="776104" cy="314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Baseline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9326E625-8C92-DEA8-73E9-191979BB48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2097" y="761092"/>
            <a:ext cx="1940176" cy="42572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3DB564-A962-3413-AFB0-4D24D147263E}"/>
              </a:ext>
            </a:extLst>
          </p:cNvPr>
          <p:cNvSpPr txBox="1"/>
          <p:nvPr/>
        </p:nvSpPr>
        <p:spPr>
          <a:xfrm>
            <a:off x="2612180" y="1167697"/>
            <a:ext cx="705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Expert1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01F4228-BB54-7590-4FCF-F6430DD47B6E}"/>
              </a:ext>
            </a:extLst>
          </p:cNvPr>
          <p:cNvSpPr/>
          <p:nvPr/>
        </p:nvSpPr>
        <p:spPr>
          <a:xfrm rot="10800000">
            <a:off x="2825424" y="1375010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60ECD2FE-A1B8-FF46-DD1D-A3AF509076AA}"/>
              </a:ext>
            </a:extLst>
          </p:cNvPr>
          <p:cNvSpPr/>
          <p:nvPr/>
        </p:nvSpPr>
        <p:spPr>
          <a:xfrm rot="16200000">
            <a:off x="2834611" y="516982"/>
            <a:ext cx="176550" cy="2090725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C7892CC1-74C9-CF64-036B-7803D66CEA6D}"/>
              </a:ext>
            </a:extLst>
          </p:cNvPr>
          <p:cNvSpPr/>
          <p:nvPr/>
        </p:nvSpPr>
        <p:spPr>
          <a:xfrm rot="10800000">
            <a:off x="4487008" y="1375033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968414-5872-7CD0-0997-C91318A72A2A}"/>
              </a:ext>
            </a:extLst>
          </p:cNvPr>
          <p:cNvSpPr txBox="1"/>
          <p:nvPr/>
        </p:nvSpPr>
        <p:spPr>
          <a:xfrm>
            <a:off x="4274657" y="1167256"/>
            <a:ext cx="759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Expert5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3F55F6AE-31F7-B058-3B6D-762B9A740229}"/>
              </a:ext>
            </a:extLst>
          </p:cNvPr>
          <p:cNvSpPr/>
          <p:nvPr/>
        </p:nvSpPr>
        <p:spPr>
          <a:xfrm rot="16200000">
            <a:off x="4509968" y="1031535"/>
            <a:ext cx="179600" cy="1065182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59B278A2-9A5C-1F2A-A2B6-C60ED5F20A50}"/>
              </a:ext>
            </a:extLst>
          </p:cNvPr>
          <p:cNvSpPr/>
          <p:nvPr/>
        </p:nvSpPr>
        <p:spPr>
          <a:xfrm rot="16200000">
            <a:off x="4368658" y="2836264"/>
            <a:ext cx="194925" cy="1036151"/>
          </a:xfrm>
          <a:prstGeom prst="rightBrace">
            <a:avLst>
              <a:gd name="adj1" fmla="val 8333"/>
              <a:gd name="adj2" fmla="val 55035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0FB80-FF4E-7741-CBEA-2F04992DAFC6}"/>
              </a:ext>
            </a:extLst>
          </p:cNvPr>
          <p:cNvSpPr txBox="1"/>
          <p:nvPr/>
        </p:nvSpPr>
        <p:spPr>
          <a:xfrm>
            <a:off x="3261203" y="2596143"/>
            <a:ext cx="348155" cy="24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(a)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B17D5F9-0238-2426-8491-9081DC0201F8}"/>
              </a:ext>
            </a:extLst>
          </p:cNvPr>
          <p:cNvSpPr/>
          <p:nvPr/>
        </p:nvSpPr>
        <p:spPr>
          <a:xfrm>
            <a:off x="7287889" y="4184927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B284F78-D940-46FB-AC4D-07BABEFFE38C}"/>
              </a:ext>
            </a:extLst>
          </p:cNvPr>
          <p:cNvSpPr/>
          <p:nvPr/>
        </p:nvSpPr>
        <p:spPr>
          <a:xfrm rot="10800000">
            <a:off x="6520526" y="3514214"/>
            <a:ext cx="225520" cy="12221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D372A-9060-0DEA-640E-E111FC6E9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216" y="3909250"/>
            <a:ext cx="393241" cy="40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961C1-0944-D37A-68CF-AA1A6DEC780C}"/>
              </a:ext>
            </a:extLst>
          </p:cNvPr>
          <p:cNvSpPr txBox="1"/>
          <p:nvPr/>
        </p:nvSpPr>
        <p:spPr>
          <a:xfrm>
            <a:off x="7808911" y="3291436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AC5B92B-41C8-7D11-1CF2-C4EA7821EBBE}"/>
              </a:ext>
            </a:extLst>
          </p:cNvPr>
          <p:cNvSpPr/>
          <p:nvPr/>
        </p:nvSpPr>
        <p:spPr>
          <a:xfrm rot="16200000">
            <a:off x="8058687" y="3010088"/>
            <a:ext cx="162310" cy="123886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9E51FD5-D310-92BB-7378-17017031076E}"/>
              </a:ext>
            </a:extLst>
          </p:cNvPr>
          <p:cNvSpPr/>
          <p:nvPr/>
        </p:nvSpPr>
        <p:spPr>
          <a:xfrm rot="5400000">
            <a:off x="7329788" y="2882301"/>
            <a:ext cx="194523" cy="2617028"/>
          </a:xfrm>
          <a:prstGeom prst="rightBrace">
            <a:avLst>
              <a:gd name="adj1" fmla="val 8333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60048-4E49-3E38-C529-FC61AC57FB3C}"/>
              </a:ext>
            </a:extLst>
          </p:cNvPr>
          <p:cNvSpPr txBox="1"/>
          <p:nvPr/>
        </p:nvSpPr>
        <p:spPr>
          <a:xfrm>
            <a:off x="7017549" y="4257997"/>
            <a:ext cx="98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Baseline</a:t>
            </a:r>
          </a:p>
        </p:txBody>
      </p:sp>
      <p:pic>
        <p:nvPicPr>
          <p:cNvPr id="21" name="Picture 20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70CFDE0-0647-5F72-964D-ADFD002E30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9271" y="3655237"/>
            <a:ext cx="523077" cy="495733"/>
          </a:xfrm>
          <a:prstGeom prst="rect">
            <a:avLst/>
          </a:prstGeom>
        </p:spPr>
      </p:pic>
      <p:pic>
        <p:nvPicPr>
          <p:cNvPr id="23" name="Picture 22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33EAA9DF-E5FB-39EA-755E-BF33E27C30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1253" y="3655237"/>
            <a:ext cx="523077" cy="495733"/>
          </a:xfrm>
          <a:prstGeom prst="rect">
            <a:avLst/>
          </a:prstGeom>
        </p:spPr>
      </p:pic>
      <p:pic>
        <p:nvPicPr>
          <p:cNvPr id="24" name="Picture 23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00D1BB50-A0D2-4132-ADF0-4797CACBF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5233" y="3678517"/>
            <a:ext cx="523077" cy="495733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450A0E49-9532-05C7-960F-700184CEE419}"/>
              </a:ext>
            </a:extLst>
          </p:cNvPr>
          <p:cNvSpPr/>
          <p:nvPr/>
        </p:nvSpPr>
        <p:spPr>
          <a:xfrm rot="16200000">
            <a:off x="6564299" y="3129447"/>
            <a:ext cx="141814" cy="1036152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C6E67-5948-0D0F-1BD3-8776B7295683}"/>
              </a:ext>
            </a:extLst>
          </p:cNvPr>
          <p:cNvSpPr txBox="1"/>
          <p:nvPr/>
        </p:nvSpPr>
        <p:spPr>
          <a:xfrm>
            <a:off x="6296308" y="3323143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B2B5AF-383A-39ED-8806-A9E32584314A}"/>
              </a:ext>
            </a:extLst>
          </p:cNvPr>
          <p:cNvSpPr txBox="1"/>
          <p:nvPr/>
        </p:nvSpPr>
        <p:spPr>
          <a:xfrm>
            <a:off x="7125793" y="4616918"/>
            <a:ext cx="420986" cy="24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(d)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5364514-E0BF-51A3-AD45-E4D185ABD8F5}"/>
              </a:ext>
            </a:extLst>
          </p:cNvPr>
          <p:cNvCxnSpPr>
            <a:cxnSpLocks/>
          </p:cNvCxnSpPr>
          <p:nvPr/>
        </p:nvCxnSpPr>
        <p:spPr>
          <a:xfrm>
            <a:off x="5456324" y="587141"/>
            <a:ext cx="0" cy="423511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7BFD2A0-130D-6C57-6C7B-686D4E619F58}"/>
              </a:ext>
            </a:extLst>
          </p:cNvPr>
          <p:cNvCxnSpPr>
            <a:cxnSpLocks/>
          </p:cNvCxnSpPr>
          <p:nvPr/>
        </p:nvCxnSpPr>
        <p:spPr>
          <a:xfrm flipH="1">
            <a:off x="1379233" y="2804409"/>
            <a:ext cx="826528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13CF0B53-6FBF-C31B-6060-07DA3C98FC7E}"/>
              </a:ext>
            </a:extLst>
          </p:cNvPr>
          <p:cNvSpPr txBox="1"/>
          <p:nvPr/>
        </p:nvSpPr>
        <p:spPr>
          <a:xfrm>
            <a:off x="3273324" y="4616918"/>
            <a:ext cx="544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(b)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55107AD-E55D-26BD-FDC3-18EEA205AFBC}"/>
              </a:ext>
            </a:extLst>
          </p:cNvPr>
          <p:cNvSpPr txBox="1"/>
          <p:nvPr/>
        </p:nvSpPr>
        <p:spPr>
          <a:xfrm>
            <a:off x="7113672" y="2599838"/>
            <a:ext cx="348155" cy="24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(c)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B11C9EB-6A27-6A88-9D30-EAF743C616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4298" y="761092"/>
            <a:ext cx="1195836" cy="43891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F90DF99-7061-6698-A3F0-6CC4350ED5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9677" y="2499369"/>
            <a:ext cx="1599817" cy="13355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58A8D89A-DA09-028D-3C57-28B355ADCF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8573" y="4284089"/>
            <a:ext cx="3145752" cy="34129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BC50615-8453-801C-A7BE-9C2DCF9E35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7940" y="2923953"/>
            <a:ext cx="930657" cy="11281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A3A855F8-7CEA-759C-E8B9-FA4119D49B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7193" y="2920068"/>
            <a:ext cx="1533483" cy="112815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F5689E6-0FC7-DAF2-62C7-688B627F5C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31183" y="3215342"/>
            <a:ext cx="1865274" cy="9495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211A4FB-2D36-6C8E-CF15-B7EA73F139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9128" y="2871406"/>
            <a:ext cx="1942457" cy="251163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14A78B92-7BA4-BD21-29CB-F2AA16507FA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4665" y="4470064"/>
            <a:ext cx="3172939" cy="14005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70418B0-0922-4393-30D2-DB639A25C399}"/>
              </a:ext>
            </a:extLst>
          </p:cNvPr>
          <p:cNvGrpSpPr/>
          <p:nvPr/>
        </p:nvGrpSpPr>
        <p:grpSpPr>
          <a:xfrm>
            <a:off x="5522231" y="679958"/>
            <a:ext cx="3730133" cy="1969250"/>
            <a:chOff x="6203279" y="1075146"/>
            <a:chExt cx="4011480" cy="2234593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5A6619F-0333-A475-1F6D-45158F3401D2}"/>
                </a:ext>
              </a:extLst>
            </p:cNvPr>
            <p:cNvSpPr/>
            <p:nvPr/>
          </p:nvSpPr>
          <p:spPr>
            <a:xfrm rot="10800000">
              <a:off x="8314814" y="2154059"/>
              <a:ext cx="261838" cy="13648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504061-1DB3-342F-F583-CC3CAC15907A}"/>
                </a:ext>
              </a:extLst>
            </p:cNvPr>
            <p:cNvSpPr/>
            <p:nvPr/>
          </p:nvSpPr>
          <p:spPr>
            <a:xfrm>
              <a:off x="6203279" y="1075146"/>
              <a:ext cx="4011480" cy="2234593"/>
            </a:xfrm>
            <a:prstGeom prst="roundRect">
              <a:avLst>
                <a:gd name="adj" fmla="val 4390"/>
              </a:avLst>
            </a:prstGeom>
            <a:solidFill>
              <a:srgbClr val="EDE9ED">
                <a:alpha val="12941"/>
              </a:srgbClr>
            </a:solidFill>
            <a:ln>
              <a:solidFill>
                <a:srgbClr val="ED9B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picture containing different&#10;&#10;Description automatically generated">
              <a:extLst>
                <a:ext uri="{FF2B5EF4-FFF2-40B4-BE49-F238E27FC236}">
                  <a16:creationId xmlns:a16="http://schemas.microsoft.com/office/drawing/2014/main" id="{8F715286-E455-A21D-06C2-11FC5710C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879042" y="2302855"/>
              <a:ext cx="566928" cy="566928"/>
            </a:xfrm>
            <a:prstGeom prst="rect">
              <a:avLst/>
            </a:prstGeom>
          </p:spPr>
        </p:pic>
        <p:pic>
          <p:nvPicPr>
            <p:cNvPr id="36" name="Picture 35" descr="A close 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030EE39A-4B80-CB76-3E18-8CEEC6D7B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265590" y="2305962"/>
              <a:ext cx="566928" cy="566928"/>
            </a:xfrm>
            <a:prstGeom prst="rect">
              <a:avLst/>
            </a:prstGeom>
          </p:spPr>
        </p:pic>
        <p:pic>
          <p:nvPicPr>
            <p:cNvPr id="37" name="Picture 36" descr="A close up of a cat&#10;&#10;Description automatically generated with low confidence">
              <a:extLst>
                <a:ext uri="{FF2B5EF4-FFF2-40B4-BE49-F238E27FC236}">
                  <a16:creationId xmlns:a16="http://schemas.microsoft.com/office/drawing/2014/main" id="{893ED57D-46C7-0754-38CD-1A395888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55088" y="2306329"/>
              <a:ext cx="566928" cy="566928"/>
            </a:xfrm>
            <a:prstGeom prst="rect">
              <a:avLst/>
            </a:prstGeom>
          </p:spPr>
        </p:pic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54191225-55B2-C731-1FDE-36648ECB0517}"/>
                </a:ext>
              </a:extLst>
            </p:cNvPr>
            <p:cNvSpPr/>
            <p:nvPr/>
          </p:nvSpPr>
          <p:spPr>
            <a:xfrm>
              <a:off x="7484962" y="2869783"/>
              <a:ext cx="242530" cy="149679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B22EAC9-62C0-CB31-08D8-9F9513AAB5C7}"/>
                </a:ext>
              </a:extLst>
            </p:cNvPr>
            <p:cNvSpPr/>
            <p:nvPr/>
          </p:nvSpPr>
          <p:spPr>
            <a:xfrm rot="10800000">
              <a:off x="6772470" y="2149675"/>
              <a:ext cx="261838" cy="13648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EB9C2F5-2CC7-F223-4B6F-BE55C0E54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4078" y="2540337"/>
              <a:ext cx="422901" cy="4571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58D5A7-5712-DF5F-3FA3-1CD1739CB8AC}"/>
                </a:ext>
              </a:extLst>
            </p:cNvPr>
            <p:cNvSpPr txBox="1"/>
            <p:nvPr/>
          </p:nvSpPr>
          <p:spPr>
            <a:xfrm>
              <a:off x="8111415" y="1930839"/>
              <a:ext cx="727835" cy="314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Expert5</a:t>
              </a: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72743F6A-4973-0311-2D57-95B5B56D1767}"/>
                </a:ext>
              </a:extLst>
            </p:cNvPr>
            <p:cNvSpPr/>
            <p:nvPr/>
          </p:nvSpPr>
          <p:spPr>
            <a:xfrm rot="16200000">
              <a:off x="8344634" y="1700536"/>
              <a:ext cx="202199" cy="1207515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FA69C0B5-932A-7740-668A-F0B537CB7C85}"/>
                </a:ext>
              </a:extLst>
            </p:cNvPr>
            <p:cNvSpPr/>
            <p:nvPr/>
          </p:nvSpPr>
          <p:spPr>
            <a:xfrm rot="5400000">
              <a:off x="7528784" y="1466711"/>
              <a:ext cx="220734" cy="2814419"/>
            </a:xfrm>
            <a:prstGeom prst="rightBrace">
              <a:avLst>
                <a:gd name="adj1" fmla="val 8333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0A5BF0-1228-76C9-B4DE-C6E1A8B995DC}"/>
                </a:ext>
              </a:extLst>
            </p:cNvPr>
            <p:cNvSpPr txBox="1"/>
            <p:nvPr/>
          </p:nvSpPr>
          <p:spPr>
            <a:xfrm>
              <a:off x="7226859" y="2918293"/>
              <a:ext cx="1057672" cy="314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Baseline</a:t>
              </a:r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5D9DC9C2-00CD-EC37-A06F-3AA727320353}"/>
                </a:ext>
              </a:extLst>
            </p:cNvPr>
            <p:cNvSpPr/>
            <p:nvPr/>
          </p:nvSpPr>
          <p:spPr>
            <a:xfrm rot="16200000">
              <a:off x="6805603" y="1642573"/>
              <a:ext cx="164539" cy="1311861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672C92-4399-9067-E6C3-BA5055B300B1}"/>
                </a:ext>
              </a:extLst>
            </p:cNvPr>
            <p:cNvSpPr txBox="1"/>
            <p:nvPr/>
          </p:nvSpPr>
          <p:spPr>
            <a:xfrm>
              <a:off x="6569445" y="1938526"/>
              <a:ext cx="727835" cy="314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Expert3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78A085E-70E4-886D-46BC-C7353C83B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225040" y="3164284"/>
              <a:ext cx="3005898" cy="134297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93CAC7F-66F4-EEFA-03A9-F77D3156B1F2}"/>
                </a:ext>
              </a:extLst>
            </p:cNvPr>
            <p:cNvGrpSpPr/>
            <p:nvPr/>
          </p:nvGrpSpPr>
          <p:grpSpPr>
            <a:xfrm>
              <a:off x="6241840" y="1160842"/>
              <a:ext cx="3937760" cy="620974"/>
              <a:chOff x="6373460" y="1151451"/>
              <a:chExt cx="3937760" cy="620974"/>
            </a:xfrm>
          </p:grpSpPr>
          <p:sp>
            <p:nvSpPr>
              <p:cNvPr id="137" name="Rounded Rectangular Callout 136">
                <a:extLst>
                  <a:ext uri="{FF2B5EF4-FFF2-40B4-BE49-F238E27FC236}">
                    <a16:creationId xmlns:a16="http://schemas.microsoft.com/office/drawing/2014/main" id="{3AC63E02-5D2B-7864-684E-29307AA62EF2}"/>
                  </a:ext>
                </a:extLst>
              </p:cNvPr>
              <p:cNvSpPr/>
              <p:nvPr/>
            </p:nvSpPr>
            <p:spPr>
              <a:xfrm>
                <a:off x="6373460" y="1151451"/>
                <a:ext cx="3937760" cy="620974"/>
              </a:xfrm>
              <a:prstGeom prst="wedgeRoundRectCallout">
                <a:avLst>
                  <a:gd name="adj1" fmla="val 6845"/>
                  <a:gd name="adj2" fmla="val 87786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3C45F786-3585-672E-FAA9-AF9BE4953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34090" y="1174051"/>
                <a:ext cx="3855209" cy="56184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0BC9758-FD92-4CF2-4CC5-698BAFF10E6A}"/>
                </a:ext>
              </a:extLst>
            </p:cNvPr>
            <p:cNvGrpSpPr/>
            <p:nvPr/>
          </p:nvGrpSpPr>
          <p:grpSpPr>
            <a:xfrm>
              <a:off x="6266813" y="1818582"/>
              <a:ext cx="1893054" cy="158545"/>
              <a:chOff x="6265589" y="1847572"/>
              <a:chExt cx="1893054" cy="158545"/>
            </a:xfrm>
          </p:grpSpPr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0F645F49-FEA9-E828-B51F-E314F8209374}"/>
                  </a:ext>
                </a:extLst>
              </p:cNvPr>
              <p:cNvSpPr/>
              <p:nvPr/>
            </p:nvSpPr>
            <p:spPr>
              <a:xfrm>
                <a:off x="6265589" y="1847572"/>
                <a:ext cx="1887347" cy="158545"/>
              </a:xfrm>
              <a:prstGeom prst="wedgeRoundRectCallout">
                <a:avLst>
                  <a:gd name="adj1" fmla="val -9948"/>
                  <a:gd name="adj2" fmla="val 95098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42B13F5-CD13-6772-9C43-624A7F8BE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07111" y="1886992"/>
                <a:ext cx="1851532" cy="919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0621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13CF0B53-6FBF-C31B-6060-07DA3C98FC7E}"/>
              </a:ext>
            </a:extLst>
          </p:cNvPr>
          <p:cNvSpPr txBox="1"/>
          <p:nvPr/>
        </p:nvSpPr>
        <p:spPr>
          <a:xfrm>
            <a:off x="3259087" y="6678687"/>
            <a:ext cx="5443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(b)</a:t>
            </a:r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34642BF9-87C7-E2B2-AFF8-9F3A6DC87523}"/>
              </a:ext>
            </a:extLst>
          </p:cNvPr>
          <p:cNvSpPr/>
          <p:nvPr/>
        </p:nvSpPr>
        <p:spPr>
          <a:xfrm>
            <a:off x="1736927" y="67472"/>
            <a:ext cx="3634414" cy="2347841"/>
          </a:xfrm>
          <a:prstGeom prst="roundRect">
            <a:avLst>
              <a:gd name="adj" fmla="val 4390"/>
            </a:avLst>
          </a:prstGeom>
          <a:solidFill>
            <a:schemeClr val="accent4">
              <a:lumMod val="20000"/>
              <a:lumOff val="80000"/>
              <a:alpha val="19135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Down Arrow 139">
            <a:extLst>
              <a:ext uri="{FF2B5EF4-FFF2-40B4-BE49-F238E27FC236}">
                <a16:creationId xmlns:a16="http://schemas.microsoft.com/office/drawing/2014/main" id="{22667B9D-4D99-B207-A93B-276B92194030}"/>
              </a:ext>
            </a:extLst>
          </p:cNvPr>
          <p:cNvSpPr/>
          <p:nvPr/>
        </p:nvSpPr>
        <p:spPr>
          <a:xfrm>
            <a:off x="3393019" y="1498959"/>
            <a:ext cx="219733" cy="1682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3567575D-D5C6-8184-D936-4E0E789D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70" y="911453"/>
            <a:ext cx="957156" cy="588941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43AA4617-21FB-2DC9-2DED-AEC208C89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795" y="911453"/>
            <a:ext cx="888631" cy="588941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8EF86DE6-34DF-168C-0C3E-852145726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887" y="911453"/>
            <a:ext cx="948305" cy="5889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2B6416-4C90-3F20-9F20-CE360055C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386" y="1182214"/>
            <a:ext cx="383150" cy="37752"/>
          </a:xfrm>
          <a:prstGeom prst="rect">
            <a:avLst/>
          </a:prstGeom>
        </p:spPr>
      </p:pic>
      <p:sp>
        <p:nvSpPr>
          <p:cNvPr id="49" name="Right Brace 48">
            <a:extLst>
              <a:ext uri="{FF2B5EF4-FFF2-40B4-BE49-F238E27FC236}">
                <a16:creationId xmlns:a16="http://schemas.microsoft.com/office/drawing/2014/main" id="{B35E68DE-6FB1-55E2-7735-39A993114787}"/>
              </a:ext>
            </a:extLst>
          </p:cNvPr>
          <p:cNvSpPr/>
          <p:nvPr/>
        </p:nvSpPr>
        <p:spPr>
          <a:xfrm rot="5400000">
            <a:off x="3465734" y="-88161"/>
            <a:ext cx="139215" cy="3175233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326E625-8C92-DEA8-73E9-191979BB4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653" y="151490"/>
            <a:ext cx="1890389" cy="3989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F3DB564-A962-3413-AFB0-4D24D147263E}"/>
              </a:ext>
            </a:extLst>
          </p:cNvPr>
          <p:cNvSpPr txBox="1"/>
          <p:nvPr/>
        </p:nvSpPr>
        <p:spPr>
          <a:xfrm>
            <a:off x="2652691" y="532477"/>
            <a:ext cx="687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Expert1</a:t>
            </a:r>
          </a:p>
        </p:txBody>
      </p:sp>
      <p:sp>
        <p:nvSpPr>
          <p:cNvPr id="57" name="Down Arrow 56">
            <a:extLst>
              <a:ext uri="{FF2B5EF4-FFF2-40B4-BE49-F238E27FC236}">
                <a16:creationId xmlns:a16="http://schemas.microsoft.com/office/drawing/2014/main" id="{A01F4228-BB54-7590-4FCF-F6430DD47B6E}"/>
              </a:ext>
            </a:extLst>
          </p:cNvPr>
          <p:cNvSpPr/>
          <p:nvPr/>
        </p:nvSpPr>
        <p:spPr>
          <a:xfrm rot="10800000">
            <a:off x="2860463" y="726729"/>
            <a:ext cx="219733" cy="1682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60ECD2FE-A1B8-FF46-DD1D-A3AF509076AA}"/>
              </a:ext>
            </a:extLst>
          </p:cNvPr>
          <p:cNvSpPr/>
          <p:nvPr/>
        </p:nvSpPr>
        <p:spPr>
          <a:xfrm rot="16200000">
            <a:off x="2872711" y="-116276"/>
            <a:ext cx="165427" cy="203707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C7892CC1-74C9-CF64-036B-7803D66CEA6D}"/>
              </a:ext>
            </a:extLst>
          </p:cNvPr>
          <p:cNvSpPr/>
          <p:nvPr/>
        </p:nvSpPr>
        <p:spPr>
          <a:xfrm rot="10800000">
            <a:off x="4479409" y="726750"/>
            <a:ext cx="219733" cy="168286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968414-5872-7CD0-0997-C91318A72A2A}"/>
              </a:ext>
            </a:extLst>
          </p:cNvPr>
          <p:cNvSpPr txBox="1"/>
          <p:nvPr/>
        </p:nvSpPr>
        <p:spPr>
          <a:xfrm>
            <a:off x="4329819" y="531301"/>
            <a:ext cx="740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Expert5</a:t>
            </a:r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3F55F6AE-31F7-B058-3B6D-762B9A740229}"/>
              </a:ext>
            </a:extLst>
          </p:cNvPr>
          <p:cNvSpPr/>
          <p:nvPr/>
        </p:nvSpPr>
        <p:spPr>
          <a:xfrm rot="16200000">
            <a:off x="4505133" y="385006"/>
            <a:ext cx="168285" cy="1037848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0FB80-FF4E-7741-CBEA-2F04992DAFC6}"/>
              </a:ext>
            </a:extLst>
          </p:cNvPr>
          <p:cNvSpPr txBox="1"/>
          <p:nvPr/>
        </p:nvSpPr>
        <p:spPr>
          <a:xfrm>
            <a:off x="3259087" y="2440057"/>
            <a:ext cx="339221" cy="228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(a)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B11C9EB-6A27-6A88-9D30-EAF743C61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9342" y="151490"/>
            <a:ext cx="1165149" cy="41126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F90DF99-7061-6698-A3F0-6CC4350ED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3743" y="1826104"/>
            <a:ext cx="1558764" cy="12513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3B48652-771E-D55F-8F2B-10A0E4A08DB9}"/>
              </a:ext>
            </a:extLst>
          </p:cNvPr>
          <p:cNvSpPr txBox="1"/>
          <p:nvPr/>
        </p:nvSpPr>
        <p:spPr>
          <a:xfrm>
            <a:off x="2840201" y="1620674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Baseline – CBM(Logic)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8277BC-3E6D-C64B-7E45-F7023E7FB6F0}"/>
              </a:ext>
            </a:extLst>
          </p:cNvPr>
          <p:cNvSpPr txBox="1"/>
          <p:nvPr/>
        </p:nvSpPr>
        <p:spPr>
          <a:xfrm>
            <a:off x="2767750" y="1990775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Baseline – PCBM(Logic)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9406185-2A00-A75B-B393-179C8B794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0864" y="2197563"/>
            <a:ext cx="1588955" cy="1055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77B8DC4-547B-E515-F08D-30451CBF4B48}"/>
              </a:ext>
            </a:extLst>
          </p:cNvPr>
          <p:cNvGrpSpPr/>
          <p:nvPr/>
        </p:nvGrpSpPr>
        <p:grpSpPr>
          <a:xfrm>
            <a:off x="1736927" y="2668786"/>
            <a:ext cx="3634414" cy="4047046"/>
            <a:chOff x="1746553" y="2808874"/>
            <a:chExt cx="3634414" cy="4047046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52A4713-C2F5-04B9-7782-80DA4BE08C03}"/>
                </a:ext>
              </a:extLst>
            </p:cNvPr>
            <p:cNvSpPr/>
            <p:nvPr/>
          </p:nvSpPr>
          <p:spPr>
            <a:xfrm>
              <a:off x="1746553" y="2808874"/>
              <a:ext cx="3634414" cy="4047046"/>
            </a:xfrm>
            <a:prstGeom prst="roundRect">
              <a:avLst>
                <a:gd name="adj" fmla="val 4390"/>
              </a:avLst>
            </a:prstGeom>
            <a:solidFill>
              <a:schemeClr val="accent1">
                <a:alpha val="19135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F9AA5664-A1D9-48CD-F13B-425BF1AFDCAF}"/>
                </a:ext>
              </a:extLst>
            </p:cNvPr>
            <p:cNvSpPr/>
            <p:nvPr/>
          </p:nvSpPr>
          <p:spPr>
            <a:xfrm>
              <a:off x="3138186" y="3823909"/>
              <a:ext cx="200713" cy="155194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ouple of horses stand near each other&#10;&#10;Description automatically generated with medium confidence">
              <a:extLst>
                <a:ext uri="{FF2B5EF4-FFF2-40B4-BE49-F238E27FC236}">
                  <a16:creationId xmlns:a16="http://schemas.microsoft.com/office/drawing/2014/main" id="{290BABFA-3AB3-7E4F-D28A-B9724F2A6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37869" y="3273495"/>
              <a:ext cx="815933" cy="55603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844BE6-F20F-D61F-C86B-19B1B737E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45449" y="3285171"/>
              <a:ext cx="817278" cy="544354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ACED98D-08C6-3AAE-F7D9-4458F3F93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3954" y="3273495"/>
              <a:ext cx="815933" cy="556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0D184B-2C22-784A-79E8-D62AC7DC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6678" y="3532827"/>
              <a:ext cx="382878" cy="380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75EC46-8286-EBD1-3CF3-9A4EAC15E165}"/>
                </a:ext>
              </a:extLst>
            </p:cNvPr>
            <p:cNvSpPr txBox="1"/>
            <p:nvPr/>
          </p:nvSpPr>
          <p:spPr>
            <a:xfrm>
              <a:off x="2410639" y="2929301"/>
              <a:ext cx="5950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Expert4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2D02CCEE-3007-F3AA-F589-D4B9418B2E6D}"/>
                </a:ext>
              </a:extLst>
            </p:cNvPr>
            <p:cNvSpPr/>
            <p:nvPr/>
          </p:nvSpPr>
          <p:spPr>
            <a:xfrm rot="10800000">
              <a:off x="2620984" y="3098845"/>
              <a:ext cx="200713" cy="155194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E2565FB9-352D-5EFA-7871-863AA961B7C0}"/>
                </a:ext>
              </a:extLst>
            </p:cNvPr>
            <p:cNvSpPr/>
            <p:nvPr/>
          </p:nvSpPr>
          <p:spPr>
            <a:xfrm rot="16200000">
              <a:off x="2634714" y="2375884"/>
              <a:ext cx="161103" cy="1778425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535990EA-DDCC-CB0C-B9A6-7BDEA40BD9D0}"/>
                </a:ext>
              </a:extLst>
            </p:cNvPr>
            <p:cNvSpPr/>
            <p:nvPr/>
          </p:nvSpPr>
          <p:spPr>
            <a:xfrm rot="10800000">
              <a:off x="4181565" y="3100995"/>
              <a:ext cx="200713" cy="155194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B464A3-D780-4642-122A-F6949A9BAB2C}"/>
                </a:ext>
              </a:extLst>
            </p:cNvPr>
            <p:cNvSpPr txBox="1"/>
            <p:nvPr/>
          </p:nvSpPr>
          <p:spPr>
            <a:xfrm>
              <a:off x="3969119" y="2938018"/>
              <a:ext cx="6762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Expert5</a:t>
              </a:r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F95045F8-BAEB-BDFC-B83B-1A3D12576E87}"/>
                </a:ext>
              </a:extLst>
            </p:cNvPr>
            <p:cNvSpPr/>
            <p:nvPr/>
          </p:nvSpPr>
          <p:spPr>
            <a:xfrm rot="5400000">
              <a:off x="3204520" y="2378468"/>
              <a:ext cx="128386" cy="2900385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B4494A-D293-5D01-02A9-304FB8849C43}"/>
                </a:ext>
              </a:extLst>
            </p:cNvPr>
            <p:cNvSpPr txBox="1"/>
            <p:nvPr/>
          </p:nvSpPr>
          <p:spPr>
            <a:xfrm>
              <a:off x="2645448" y="3894817"/>
              <a:ext cx="13548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Baseline – CBM(Logic)</a:t>
              </a:r>
            </a:p>
          </p:txBody>
        </p: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D0AA8653-FEFE-9EDF-B150-C4AF41B864C9}"/>
                </a:ext>
              </a:extLst>
            </p:cNvPr>
            <p:cNvSpPr/>
            <p:nvPr/>
          </p:nvSpPr>
          <p:spPr>
            <a:xfrm rot="16200000">
              <a:off x="4148839" y="2797399"/>
              <a:ext cx="168435" cy="922174"/>
            </a:xfrm>
            <a:prstGeom prst="rightBrace">
              <a:avLst>
                <a:gd name="adj1" fmla="val 8333"/>
                <a:gd name="adj2" fmla="val 55035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18A0AF-F677-1D7C-0DA1-5CF5E9D0A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85576" y="2886588"/>
              <a:ext cx="828285" cy="9748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79FC81D-5E58-E7DA-0EFB-1BD8411A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66511" y="2883231"/>
              <a:ext cx="1364800" cy="9748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D1DDF-605D-F51D-3161-778FF06C928D}"/>
                </a:ext>
              </a:extLst>
            </p:cNvPr>
            <p:cNvSpPr txBox="1"/>
            <p:nvPr/>
          </p:nvSpPr>
          <p:spPr>
            <a:xfrm>
              <a:off x="2621842" y="4260715"/>
              <a:ext cx="1423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Baseline – PCBM(Logic)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E314C2-2B86-2D27-F283-D6EB9695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39987" y="4088208"/>
              <a:ext cx="3145788" cy="9585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E27F232-26C5-2EEA-1CC3-BB0B33128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18520" y="4462230"/>
              <a:ext cx="3254570" cy="2327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545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ular Callout 60">
            <a:extLst>
              <a:ext uri="{FF2B5EF4-FFF2-40B4-BE49-F238E27FC236}">
                <a16:creationId xmlns:a16="http://schemas.microsoft.com/office/drawing/2014/main" id="{DD08E973-45E5-4375-0B73-E0819B768746}"/>
              </a:ext>
            </a:extLst>
          </p:cNvPr>
          <p:cNvSpPr/>
          <p:nvPr/>
        </p:nvSpPr>
        <p:spPr>
          <a:xfrm>
            <a:off x="1389076" y="3170137"/>
            <a:ext cx="1750189" cy="131420"/>
          </a:xfrm>
          <a:prstGeom prst="wedgeRoundRectCallout">
            <a:avLst>
              <a:gd name="adj1" fmla="val 892"/>
              <a:gd name="adj2" fmla="val 8342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B055211F-96D6-6DA3-50EC-3B9384DF94FE}"/>
              </a:ext>
            </a:extLst>
          </p:cNvPr>
          <p:cNvSpPr/>
          <p:nvPr/>
        </p:nvSpPr>
        <p:spPr>
          <a:xfrm rot="10800000">
            <a:off x="3827519" y="3474239"/>
            <a:ext cx="225520" cy="12221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2C9560AF-FAA9-DB6A-2896-C11D774ED1C2}"/>
              </a:ext>
            </a:extLst>
          </p:cNvPr>
          <p:cNvSpPr/>
          <p:nvPr/>
        </p:nvSpPr>
        <p:spPr>
          <a:xfrm>
            <a:off x="3287139" y="3083621"/>
            <a:ext cx="1735512" cy="213498"/>
          </a:xfrm>
          <a:prstGeom prst="wedgeRoundRectCallout">
            <a:avLst>
              <a:gd name="adj1" fmla="val -12797"/>
              <a:gd name="adj2" fmla="val 6219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D7E2B9-A04E-DE90-82CB-ED9BC6E7F3B3}"/>
              </a:ext>
            </a:extLst>
          </p:cNvPr>
          <p:cNvSpPr/>
          <p:nvPr/>
        </p:nvSpPr>
        <p:spPr>
          <a:xfrm>
            <a:off x="1325210" y="3055808"/>
            <a:ext cx="3736318" cy="1656848"/>
          </a:xfrm>
          <a:prstGeom prst="roundRect">
            <a:avLst>
              <a:gd name="adj" fmla="val 4390"/>
            </a:avLst>
          </a:prstGeom>
          <a:solidFill>
            <a:schemeClr val="accent2">
              <a:lumMod val="20000"/>
              <a:lumOff val="80000"/>
              <a:alpha val="19135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B17D5F9-0238-2426-8491-9081DC0201F8}"/>
              </a:ext>
            </a:extLst>
          </p:cNvPr>
          <p:cNvSpPr/>
          <p:nvPr/>
        </p:nvSpPr>
        <p:spPr>
          <a:xfrm>
            <a:off x="3078571" y="4163340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B284F78-D940-46FB-AC4D-07BABEFFE38C}"/>
              </a:ext>
            </a:extLst>
          </p:cNvPr>
          <p:cNvSpPr/>
          <p:nvPr/>
        </p:nvSpPr>
        <p:spPr>
          <a:xfrm rot="10800000">
            <a:off x="2311208" y="3492627"/>
            <a:ext cx="225520" cy="12221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D372A-9060-0DEA-640E-E111FC6E9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898" y="3887663"/>
            <a:ext cx="393241" cy="40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961C1-0944-D37A-68CF-AA1A6DEC780C}"/>
              </a:ext>
            </a:extLst>
          </p:cNvPr>
          <p:cNvSpPr txBox="1"/>
          <p:nvPr/>
        </p:nvSpPr>
        <p:spPr>
          <a:xfrm>
            <a:off x="3599593" y="326984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AC5B92B-41C8-7D11-1CF2-C4EA7821EBBE}"/>
              </a:ext>
            </a:extLst>
          </p:cNvPr>
          <p:cNvSpPr/>
          <p:nvPr/>
        </p:nvSpPr>
        <p:spPr>
          <a:xfrm rot="16200000">
            <a:off x="3849369" y="2988501"/>
            <a:ext cx="162310" cy="123886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9E51FD5-D310-92BB-7378-17017031076E}"/>
              </a:ext>
            </a:extLst>
          </p:cNvPr>
          <p:cNvSpPr/>
          <p:nvPr/>
        </p:nvSpPr>
        <p:spPr>
          <a:xfrm rot="5400000">
            <a:off x="3120470" y="2860714"/>
            <a:ext cx="194523" cy="2617028"/>
          </a:xfrm>
          <a:prstGeom prst="rightBrace">
            <a:avLst>
              <a:gd name="adj1" fmla="val 8333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60048-4E49-3E38-C529-FC61AC57FB3C}"/>
              </a:ext>
            </a:extLst>
          </p:cNvPr>
          <p:cNvSpPr txBox="1"/>
          <p:nvPr/>
        </p:nvSpPr>
        <p:spPr>
          <a:xfrm>
            <a:off x="2812345" y="4303356"/>
            <a:ext cx="98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Baseline</a:t>
            </a:r>
          </a:p>
        </p:txBody>
      </p:sp>
      <p:pic>
        <p:nvPicPr>
          <p:cNvPr id="21" name="Picture 20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70CFDE0-0647-5F72-964D-ADFD002E3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953" y="3633650"/>
            <a:ext cx="523077" cy="495733"/>
          </a:xfrm>
          <a:prstGeom prst="rect">
            <a:avLst/>
          </a:prstGeom>
        </p:spPr>
      </p:pic>
      <p:pic>
        <p:nvPicPr>
          <p:cNvPr id="23" name="Picture 22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33EAA9DF-E5FB-39EA-755E-BF33E27C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935" y="3633650"/>
            <a:ext cx="523077" cy="495733"/>
          </a:xfrm>
          <a:prstGeom prst="rect">
            <a:avLst/>
          </a:prstGeom>
        </p:spPr>
      </p:pic>
      <p:pic>
        <p:nvPicPr>
          <p:cNvPr id="24" name="Picture 23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00D1BB50-A0D2-4132-ADF0-4797CACBF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915" y="3656930"/>
            <a:ext cx="523077" cy="495733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450A0E49-9532-05C7-960F-700184CEE419}"/>
              </a:ext>
            </a:extLst>
          </p:cNvPr>
          <p:cNvSpPr/>
          <p:nvPr/>
        </p:nvSpPr>
        <p:spPr>
          <a:xfrm rot="16200000">
            <a:off x="2354981" y="3107860"/>
            <a:ext cx="141814" cy="1036152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C6E67-5948-0D0F-1BD3-8776B7295683}"/>
              </a:ext>
            </a:extLst>
          </p:cNvPr>
          <p:cNvSpPr txBox="1"/>
          <p:nvPr/>
        </p:nvSpPr>
        <p:spPr>
          <a:xfrm>
            <a:off x="2086990" y="3301556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B2B5AF-383A-39ED-8806-A9E32584314A}"/>
              </a:ext>
            </a:extLst>
          </p:cNvPr>
          <p:cNvSpPr txBox="1"/>
          <p:nvPr/>
        </p:nvSpPr>
        <p:spPr>
          <a:xfrm>
            <a:off x="3002769" y="4793320"/>
            <a:ext cx="420986" cy="24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(b)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F5689E6-0FC7-DAF2-62C7-688B627F5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865" y="3193756"/>
            <a:ext cx="1677653" cy="854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211A4FB-2D36-6C8E-CF15-B7EA73F13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140" y="3091946"/>
            <a:ext cx="1533468" cy="19828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14A78B92-7BA4-BD21-29CB-F2AA16507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0669" y="4572600"/>
            <a:ext cx="3172939" cy="140055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55107AD-E55D-26BD-FDC3-18EEA205AFBC}"/>
              </a:ext>
            </a:extLst>
          </p:cNvPr>
          <p:cNvSpPr txBox="1"/>
          <p:nvPr/>
        </p:nvSpPr>
        <p:spPr>
          <a:xfrm>
            <a:off x="3075600" y="2858257"/>
            <a:ext cx="3481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(a)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70418B0-0922-4393-30D2-DB639A25C399}"/>
              </a:ext>
            </a:extLst>
          </p:cNvPr>
          <p:cNvGrpSpPr/>
          <p:nvPr/>
        </p:nvGrpSpPr>
        <p:grpSpPr>
          <a:xfrm>
            <a:off x="1348196" y="875899"/>
            <a:ext cx="3730133" cy="1968046"/>
            <a:chOff x="6203279" y="1076512"/>
            <a:chExt cx="4011480" cy="223322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5A6619F-0333-A475-1F6D-45158F3401D2}"/>
                </a:ext>
              </a:extLst>
            </p:cNvPr>
            <p:cNvSpPr/>
            <p:nvPr/>
          </p:nvSpPr>
          <p:spPr>
            <a:xfrm rot="10800000">
              <a:off x="8314814" y="2154059"/>
              <a:ext cx="261838" cy="13648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504061-1DB3-342F-F583-CC3CAC15907A}"/>
                </a:ext>
              </a:extLst>
            </p:cNvPr>
            <p:cNvSpPr/>
            <p:nvPr/>
          </p:nvSpPr>
          <p:spPr>
            <a:xfrm>
              <a:off x="6203279" y="1076512"/>
              <a:ext cx="4011480" cy="2233227"/>
            </a:xfrm>
            <a:prstGeom prst="roundRect">
              <a:avLst>
                <a:gd name="adj" fmla="val 4390"/>
              </a:avLst>
            </a:prstGeom>
            <a:solidFill>
              <a:srgbClr val="EDE9ED">
                <a:alpha val="12941"/>
              </a:srgbClr>
            </a:solidFill>
            <a:ln>
              <a:solidFill>
                <a:srgbClr val="ED9B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picture containing different&#10;&#10;Description automatically generated">
              <a:extLst>
                <a:ext uri="{FF2B5EF4-FFF2-40B4-BE49-F238E27FC236}">
                  <a16:creationId xmlns:a16="http://schemas.microsoft.com/office/drawing/2014/main" id="{8F715286-E455-A21D-06C2-11FC5710C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9042" y="2302855"/>
              <a:ext cx="566928" cy="566928"/>
            </a:xfrm>
            <a:prstGeom prst="rect">
              <a:avLst/>
            </a:prstGeom>
          </p:spPr>
        </p:pic>
        <p:pic>
          <p:nvPicPr>
            <p:cNvPr id="36" name="Picture 35" descr="A close 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030EE39A-4B80-CB76-3E18-8CEEC6D7B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65590" y="2305962"/>
              <a:ext cx="566928" cy="566928"/>
            </a:xfrm>
            <a:prstGeom prst="rect">
              <a:avLst/>
            </a:prstGeom>
          </p:spPr>
        </p:pic>
        <p:pic>
          <p:nvPicPr>
            <p:cNvPr id="37" name="Picture 36" descr="A close up of a cat&#10;&#10;Description automatically generated with low confidence">
              <a:extLst>
                <a:ext uri="{FF2B5EF4-FFF2-40B4-BE49-F238E27FC236}">
                  <a16:creationId xmlns:a16="http://schemas.microsoft.com/office/drawing/2014/main" id="{893ED57D-46C7-0754-38CD-1A395888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5088" y="2306329"/>
              <a:ext cx="566928" cy="566928"/>
            </a:xfrm>
            <a:prstGeom prst="rect">
              <a:avLst/>
            </a:prstGeom>
          </p:spPr>
        </p:pic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54191225-55B2-C731-1FDE-36648ECB0517}"/>
                </a:ext>
              </a:extLst>
            </p:cNvPr>
            <p:cNvSpPr/>
            <p:nvPr/>
          </p:nvSpPr>
          <p:spPr>
            <a:xfrm>
              <a:off x="7484962" y="2869783"/>
              <a:ext cx="242530" cy="149679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B22EAC9-62C0-CB31-08D8-9F9513AAB5C7}"/>
                </a:ext>
              </a:extLst>
            </p:cNvPr>
            <p:cNvSpPr/>
            <p:nvPr/>
          </p:nvSpPr>
          <p:spPr>
            <a:xfrm rot="10800000">
              <a:off x="6772470" y="2149675"/>
              <a:ext cx="261838" cy="13648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EB9C2F5-2CC7-F223-4B6F-BE55C0E54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4078" y="2540337"/>
              <a:ext cx="422901" cy="4571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58D5A7-5712-DF5F-3FA3-1CD1739CB8AC}"/>
                </a:ext>
              </a:extLst>
            </p:cNvPr>
            <p:cNvSpPr txBox="1"/>
            <p:nvPr/>
          </p:nvSpPr>
          <p:spPr>
            <a:xfrm>
              <a:off x="8111415" y="1930839"/>
              <a:ext cx="727835" cy="314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Expert5</a:t>
              </a: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72743F6A-4973-0311-2D57-95B5B56D1767}"/>
                </a:ext>
              </a:extLst>
            </p:cNvPr>
            <p:cNvSpPr/>
            <p:nvPr/>
          </p:nvSpPr>
          <p:spPr>
            <a:xfrm rot="16200000">
              <a:off x="8344634" y="1700536"/>
              <a:ext cx="202199" cy="1207515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FA69C0B5-932A-7740-668A-F0B537CB7C85}"/>
                </a:ext>
              </a:extLst>
            </p:cNvPr>
            <p:cNvSpPr/>
            <p:nvPr/>
          </p:nvSpPr>
          <p:spPr>
            <a:xfrm rot="5400000">
              <a:off x="7528784" y="1466711"/>
              <a:ext cx="220734" cy="2814419"/>
            </a:xfrm>
            <a:prstGeom prst="rightBrace">
              <a:avLst>
                <a:gd name="adj1" fmla="val 8333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0A5BF0-1228-76C9-B4DE-C6E1A8B995DC}"/>
                </a:ext>
              </a:extLst>
            </p:cNvPr>
            <p:cNvSpPr txBox="1"/>
            <p:nvPr/>
          </p:nvSpPr>
          <p:spPr>
            <a:xfrm>
              <a:off x="7226859" y="2918293"/>
              <a:ext cx="1057672" cy="314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Baseline</a:t>
              </a:r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5D9DC9C2-00CD-EC37-A06F-3AA727320353}"/>
                </a:ext>
              </a:extLst>
            </p:cNvPr>
            <p:cNvSpPr/>
            <p:nvPr/>
          </p:nvSpPr>
          <p:spPr>
            <a:xfrm rot="16200000">
              <a:off x="6805603" y="1642573"/>
              <a:ext cx="164539" cy="1311861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672C92-4399-9067-E6C3-BA5055B300B1}"/>
                </a:ext>
              </a:extLst>
            </p:cNvPr>
            <p:cNvSpPr txBox="1"/>
            <p:nvPr/>
          </p:nvSpPr>
          <p:spPr>
            <a:xfrm>
              <a:off x="6569445" y="1938526"/>
              <a:ext cx="727835" cy="314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Expert3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78A085E-70E4-886D-46BC-C7353C83B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25040" y="3164284"/>
              <a:ext cx="3005898" cy="134297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93CAC7F-66F4-EEFA-03A9-F77D3156B1F2}"/>
                </a:ext>
              </a:extLst>
            </p:cNvPr>
            <p:cNvGrpSpPr/>
            <p:nvPr/>
          </p:nvGrpSpPr>
          <p:grpSpPr>
            <a:xfrm>
              <a:off x="6241840" y="1160842"/>
              <a:ext cx="3937760" cy="620974"/>
              <a:chOff x="6373460" y="1151451"/>
              <a:chExt cx="3937760" cy="620974"/>
            </a:xfrm>
          </p:grpSpPr>
          <p:sp>
            <p:nvSpPr>
              <p:cNvPr id="137" name="Rounded Rectangular Callout 136">
                <a:extLst>
                  <a:ext uri="{FF2B5EF4-FFF2-40B4-BE49-F238E27FC236}">
                    <a16:creationId xmlns:a16="http://schemas.microsoft.com/office/drawing/2014/main" id="{3AC63E02-5D2B-7864-684E-29307AA62EF2}"/>
                  </a:ext>
                </a:extLst>
              </p:cNvPr>
              <p:cNvSpPr/>
              <p:nvPr/>
            </p:nvSpPr>
            <p:spPr>
              <a:xfrm>
                <a:off x="6373460" y="1151451"/>
                <a:ext cx="3937760" cy="620974"/>
              </a:xfrm>
              <a:prstGeom prst="wedgeRoundRectCallout">
                <a:avLst>
                  <a:gd name="adj1" fmla="val 7108"/>
                  <a:gd name="adj2" fmla="val 84268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3C45F786-3585-672E-FAA9-AF9BE4953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34090" y="1174051"/>
                <a:ext cx="3855209" cy="56184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0BC9758-FD92-4CF2-4CC5-698BAFF10E6A}"/>
                </a:ext>
              </a:extLst>
            </p:cNvPr>
            <p:cNvGrpSpPr/>
            <p:nvPr/>
          </p:nvGrpSpPr>
          <p:grpSpPr>
            <a:xfrm>
              <a:off x="6266813" y="1818582"/>
              <a:ext cx="1893054" cy="158545"/>
              <a:chOff x="6265589" y="1847572"/>
              <a:chExt cx="1893054" cy="158545"/>
            </a:xfrm>
          </p:grpSpPr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0F645F49-FEA9-E828-B51F-E314F8209374}"/>
                  </a:ext>
                </a:extLst>
              </p:cNvPr>
              <p:cNvSpPr/>
              <p:nvPr/>
            </p:nvSpPr>
            <p:spPr>
              <a:xfrm>
                <a:off x="6265589" y="1847572"/>
                <a:ext cx="1887347" cy="158545"/>
              </a:xfrm>
              <a:prstGeom prst="wedgeRoundRectCallout">
                <a:avLst>
                  <a:gd name="adj1" fmla="val -9948"/>
                  <a:gd name="adj2" fmla="val 95098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42B13F5-CD13-6772-9C43-624A7F8BE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07111" y="1886992"/>
                <a:ext cx="1851532" cy="91901"/>
              </a:xfrm>
              <a:prstGeom prst="rect">
                <a:avLst/>
              </a:prstGeom>
            </p:spPr>
          </p:pic>
        </p:grpSp>
      </p:grpSp>
      <p:sp>
        <p:nvSpPr>
          <p:cNvPr id="62" name="Right Brace 61">
            <a:extLst>
              <a:ext uri="{FF2B5EF4-FFF2-40B4-BE49-F238E27FC236}">
                <a16:creationId xmlns:a16="http://schemas.microsoft.com/office/drawing/2014/main" id="{87AB7528-ABB2-8077-A8FD-1464E275ACA5}"/>
              </a:ext>
            </a:extLst>
          </p:cNvPr>
          <p:cNvSpPr/>
          <p:nvPr/>
        </p:nvSpPr>
        <p:spPr>
          <a:xfrm rot="16200000">
            <a:off x="3496680" y="1548877"/>
            <a:ext cx="178189" cy="1122825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16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ular Callout 60">
            <a:extLst>
              <a:ext uri="{FF2B5EF4-FFF2-40B4-BE49-F238E27FC236}">
                <a16:creationId xmlns:a16="http://schemas.microsoft.com/office/drawing/2014/main" id="{DD08E973-45E5-4375-0B73-E0819B768746}"/>
              </a:ext>
            </a:extLst>
          </p:cNvPr>
          <p:cNvSpPr/>
          <p:nvPr/>
        </p:nvSpPr>
        <p:spPr>
          <a:xfrm>
            <a:off x="1389076" y="3170137"/>
            <a:ext cx="1750189" cy="131420"/>
          </a:xfrm>
          <a:prstGeom prst="wedgeRoundRectCallout">
            <a:avLst>
              <a:gd name="adj1" fmla="val 892"/>
              <a:gd name="adj2" fmla="val 8342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B055211F-96D6-6DA3-50EC-3B9384DF94FE}"/>
              </a:ext>
            </a:extLst>
          </p:cNvPr>
          <p:cNvSpPr/>
          <p:nvPr/>
        </p:nvSpPr>
        <p:spPr>
          <a:xfrm rot="10800000">
            <a:off x="3827519" y="3474239"/>
            <a:ext cx="225520" cy="12221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2C9560AF-FAA9-DB6A-2896-C11D774ED1C2}"/>
              </a:ext>
            </a:extLst>
          </p:cNvPr>
          <p:cNvSpPr/>
          <p:nvPr/>
        </p:nvSpPr>
        <p:spPr>
          <a:xfrm>
            <a:off x="3287139" y="3083621"/>
            <a:ext cx="1735512" cy="213498"/>
          </a:xfrm>
          <a:prstGeom prst="wedgeRoundRectCallout">
            <a:avLst>
              <a:gd name="adj1" fmla="val -12797"/>
              <a:gd name="adj2" fmla="val 6219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D7E2B9-A04E-DE90-82CB-ED9BC6E7F3B3}"/>
              </a:ext>
            </a:extLst>
          </p:cNvPr>
          <p:cNvSpPr/>
          <p:nvPr/>
        </p:nvSpPr>
        <p:spPr>
          <a:xfrm>
            <a:off x="1325210" y="3055808"/>
            <a:ext cx="3736318" cy="1656848"/>
          </a:xfrm>
          <a:prstGeom prst="roundRect">
            <a:avLst>
              <a:gd name="adj" fmla="val 4390"/>
            </a:avLst>
          </a:prstGeom>
          <a:solidFill>
            <a:schemeClr val="accent2">
              <a:lumMod val="20000"/>
              <a:lumOff val="80000"/>
              <a:alpha val="19135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B17D5F9-0238-2426-8491-9081DC0201F8}"/>
              </a:ext>
            </a:extLst>
          </p:cNvPr>
          <p:cNvSpPr/>
          <p:nvPr/>
        </p:nvSpPr>
        <p:spPr>
          <a:xfrm>
            <a:off x="3078571" y="4163340"/>
            <a:ext cx="225520" cy="17960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B284F78-D940-46FB-AC4D-07BABEFFE38C}"/>
              </a:ext>
            </a:extLst>
          </p:cNvPr>
          <p:cNvSpPr/>
          <p:nvPr/>
        </p:nvSpPr>
        <p:spPr>
          <a:xfrm rot="10800000">
            <a:off x="2311208" y="3492627"/>
            <a:ext cx="225520" cy="12221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4D372A-9060-0DEA-640E-E111FC6E9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898" y="3887663"/>
            <a:ext cx="393241" cy="40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4961C1-0944-D37A-68CF-AA1A6DEC780C}"/>
              </a:ext>
            </a:extLst>
          </p:cNvPr>
          <p:cNvSpPr txBox="1"/>
          <p:nvPr/>
        </p:nvSpPr>
        <p:spPr>
          <a:xfrm>
            <a:off x="3599593" y="326984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AC5B92B-41C8-7D11-1CF2-C4EA7821EBBE}"/>
              </a:ext>
            </a:extLst>
          </p:cNvPr>
          <p:cNvSpPr/>
          <p:nvPr/>
        </p:nvSpPr>
        <p:spPr>
          <a:xfrm rot="16200000">
            <a:off x="3849369" y="2988501"/>
            <a:ext cx="162310" cy="1238864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9E51FD5-D310-92BB-7378-17017031076E}"/>
              </a:ext>
            </a:extLst>
          </p:cNvPr>
          <p:cNvSpPr/>
          <p:nvPr/>
        </p:nvSpPr>
        <p:spPr>
          <a:xfrm rot="5400000">
            <a:off x="3120470" y="2860714"/>
            <a:ext cx="194523" cy="2617028"/>
          </a:xfrm>
          <a:prstGeom prst="rightBrace">
            <a:avLst>
              <a:gd name="adj1" fmla="val 8333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260048-4E49-3E38-C529-FC61AC57FB3C}"/>
              </a:ext>
            </a:extLst>
          </p:cNvPr>
          <p:cNvSpPr txBox="1"/>
          <p:nvPr/>
        </p:nvSpPr>
        <p:spPr>
          <a:xfrm>
            <a:off x="2812345" y="4303356"/>
            <a:ext cx="98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Baseline</a:t>
            </a:r>
          </a:p>
        </p:txBody>
      </p:sp>
      <p:pic>
        <p:nvPicPr>
          <p:cNvPr id="21" name="Picture 20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70CFDE0-0647-5F72-964D-ADFD002E3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953" y="3633650"/>
            <a:ext cx="523077" cy="495733"/>
          </a:xfrm>
          <a:prstGeom prst="rect">
            <a:avLst/>
          </a:prstGeom>
        </p:spPr>
      </p:pic>
      <p:pic>
        <p:nvPicPr>
          <p:cNvPr id="23" name="Picture 22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33EAA9DF-E5FB-39EA-755E-BF33E27C3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935" y="3633650"/>
            <a:ext cx="523077" cy="495733"/>
          </a:xfrm>
          <a:prstGeom prst="rect">
            <a:avLst/>
          </a:prstGeom>
        </p:spPr>
      </p:pic>
      <p:pic>
        <p:nvPicPr>
          <p:cNvPr id="24" name="Picture 23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00D1BB50-A0D2-4132-ADF0-4797CACBF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915" y="3656930"/>
            <a:ext cx="523077" cy="495733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450A0E49-9532-05C7-960F-700184CEE419}"/>
              </a:ext>
            </a:extLst>
          </p:cNvPr>
          <p:cNvSpPr/>
          <p:nvPr/>
        </p:nvSpPr>
        <p:spPr>
          <a:xfrm rot="16200000">
            <a:off x="2354981" y="3107860"/>
            <a:ext cx="141814" cy="1036152"/>
          </a:xfrm>
          <a:prstGeom prst="rightBrace">
            <a:avLst>
              <a:gd name="adj1" fmla="val 8333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AC6E67-5948-0D0F-1BD3-8776B7295683}"/>
              </a:ext>
            </a:extLst>
          </p:cNvPr>
          <p:cNvSpPr txBox="1"/>
          <p:nvPr/>
        </p:nvSpPr>
        <p:spPr>
          <a:xfrm>
            <a:off x="2086990" y="3301556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B2B5AF-383A-39ED-8806-A9E32584314A}"/>
              </a:ext>
            </a:extLst>
          </p:cNvPr>
          <p:cNvSpPr txBox="1"/>
          <p:nvPr/>
        </p:nvSpPr>
        <p:spPr>
          <a:xfrm>
            <a:off x="3002769" y="4793320"/>
            <a:ext cx="420986" cy="24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(b)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F5689E6-0FC7-DAF2-62C7-688B627F5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865" y="3193756"/>
            <a:ext cx="1677653" cy="854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5211A4FB-2D36-6C8E-CF15-B7EA73F13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140" y="3091946"/>
            <a:ext cx="1533468" cy="198280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14A78B92-7BA4-BD21-29CB-F2AA16507F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0669" y="4572600"/>
            <a:ext cx="3172939" cy="14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3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Rounded Rectangle 819">
            <a:extLst>
              <a:ext uri="{FF2B5EF4-FFF2-40B4-BE49-F238E27FC236}">
                <a16:creationId xmlns:a16="http://schemas.microsoft.com/office/drawing/2014/main" id="{6E6C8B44-636F-070E-9DBC-84AAD74E9151}"/>
              </a:ext>
            </a:extLst>
          </p:cNvPr>
          <p:cNvSpPr/>
          <p:nvPr/>
        </p:nvSpPr>
        <p:spPr>
          <a:xfrm>
            <a:off x="2952129" y="299827"/>
            <a:ext cx="5205838" cy="3299859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C2BC74-27AE-2CB6-6350-3D5E7A7F428A}"/>
              </a:ext>
            </a:extLst>
          </p:cNvPr>
          <p:cNvGrpSpPr/>
          <p:nvPr/>
        </p:nvGrpSpPr>
        <p:grpSpPr>
          <a:xfrm>
            <a:off x="8273092" y="299827"/>
            <a:ext cx="3904760" cy="3342274"/>
            <a:chOff x="6196544" y="-5316"/>
            <a:chExt cx="3904760" cy="3342274"/>
          </a:xfrm>
        </p:grpSpPr>
        <p:sp>
          <p:nvSpPr>
            <p:cNvPr id="118" name="Rounded Rectangular Callout 117">
              <a:extLst>
                <a:ext uri="{FF2B5EF4-FFF2-40B4-BE49-F238E27FC236}">
                  <a16:creationId xmlns:a16="http://schemas.microsoft.com/office/drawing/2014/main" id="{AA269C96-5861-4B42-B29A-8CB64B3B05F5}"/>
                </a:ext>
              </a:extLst>
            </p:cNvPr>
            <p:cNvSpPr/>
            <p:nvPr/>
          </p:nvSpPr>
          <p:spPr>
            <a:xfrm>
              <a:off x="6205564" y="1961584"/>
              <a:ext cx="1812714" cy="205076"/>
            </a:xfrm>
            <a:prstGeom prst="wedgeRoundRectCallout">
              <a:avLst>
                <a:gd name="adj1" fmla="val -1000"/>
                <a:gd name="adj2" fmla="val 98529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ounded Rectangular Callout 119">
              <a:extLst>
                <a:ext uri="{FF2B5EF4-FFF2-40B4-BE49-F238E27FC236}">
                  <a16:creationId xmlns:a16="http://schemas.microsoft.com/office/drawing/2014/main" id="{A9A08FD1-DE22-4067-7E6C-4BB495DF12BC}"/>
                </a:ext>
              </a:extLst>
            </p:cNvPr>
            <p:cNvSpPr/>
            <p:nvPr/>
          </p:nvSpPr>
          <p:spPr>
            <a:xfrm>
              <a:off x="8033231" y="1933852"/>
              <a:ext cx="1997555" cy="278676"/>
            </a:xfrm>
            <a:prstGeom prst="wedgeRoundRectCallout">
              <a:avLst>
                <a:gd name="adj1" fmla="val -13473"/>
                <a:gd name="adj2" fmla="val 78239"/>
                <a:gd name="adj3" fmla="val 1666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68908F97-7B88-AA2D-0A1C-CC22CC6004A1}"/>
                </a:ext>
              </a:extLst>
            </p:cNvPr>
            <p:cNvSpPr/>
            <p:nvPr/>
          </p:nvSpPr>
          <p:spPr>
            <a:xfrm>
              <a:off x="6196544" y="1911971"/>
              <a:ext cx="3904760" cy="1424987"/>
            </a:xfrm>
            <a:prstGeom prst="roundRect">
              <a:avLst>
                <a:gd name="adj" fmla="val 4390"/>
              </a:avLst>
            </a:prstGeom>
            <a:solidFill>
              <a:schemeClr val="accent5">
                <a:lumMod val="20000"/>
                <a:lumOff val="80000"/>
                <a:alpha val="19135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F475EE6-7EFA-69B7-7907-DF660538F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8342" y="2664418"/>
              <a:ext cx="407290" cy="36152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24A07E6-CE0E-1C20-FDF1-18FBF478A81B}"/>
                </a:ext>
              </a:extLst>
            </p:cNvPr>
            <p:cNvSpPr txBox="1"/>
            <p:nvPr/>
          </p:nvSpPr>
          <p:spPr>
            <a:xfrm>
              <a:off x="8469578" y="2232242"/>
              <a:ext cx="704507" cy="25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Expert6</a:t>
              </a:r>
            </a:p>
          </p:txBody>
        </p:sp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5C34137A-6E22-A2BC-074A-5AD95844202C}"/>
                </a:ext>
              </a:extLst>
            </p:cNvPr>
            <p:cNvSpPr/>
            <p:nvPr/>
          </p:nvSpPr>
          <p:spPr>
            <a:xfrm rot="16200000">
              <a:off x="8677022" y="1829467"/>
              <a:ext cx="145642" cy="1283123"/>
            </a:xfrm>
            <a:prstGeom prst="rightBrace">
              <a:avLst>
                <a:gd name="adj1" fmla="val 38126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6" name="Right Brace 575">
              <a:extLst>
                <a:ext uri="{FF2B5EF4-FFF2-40B4-BE49-F238E27FC236}">
                  <a16:creationId xmlns:a16="http://schemas.microsoft.com/office/drawing/2014/main" id="{CF1CFFAE-E1D5-0D31-94DC-700A4ACF54C6}"/>
                </a:ext>
              </a:extLst>
            </p:cNvPr>
            <p:cNvSpPr/>
            <p:nvPr/>
          </p:nvSpPr>
          <p:spPr>
            <a:xfrm rot="5400000">
              <a:off x="7914548" y="1492623"/>
              <a:ext cx="174546" cy="2710521"/>
            </a:xfrm>
            <a:prstGeom prst="rightBrace">
              <a:avLst>
                <a:gd name="adj1" fmla="val 55792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14ACFAA6-1A57-D281-41FE-77AC9D3DB9E0}"/>
                </a:ext>
              </a:extLst>
            </p:cNvPr>
            <p:cNvSpPr txBox="1"/>
            <p:nvPr/>
          </p:nvSpPr>
          <p:spPr>
            <a:xfrm>
              <a:off x="7191716" y="2880328"/>
              <a:ext cx="2022491" cy="25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Baseline (PCBM + E-LEN)</a:t>
              </a:r>
            </a:p>
          </p:txBody>
        </p:sp>
        <p:pic>
          <p:nvPicPr>
            <p:cNvPr id="579" name="Picture 578" descr="A close 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9F79CE2B-D42E-0F08-7BA8-362A3C1D7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158" y="2501061"/>
              <a:ext cx="407290" cy="334412"/>
            </a:xfrm>
            <a:prstGeom prst="rect">
              <a:avLst/>
            </a:prstGeom>
          </p:spPr>
        </p:pic>
        <p:pic>
          <p:nvPicPr>
            <p:cNvPr id="580" name="Picture 579" descr="A close-up of a person's eye&#10;&#10;Description automatically generated with low confidence">
              <a:extLst>
                <a:ext uri="{FF2B5EF4-FFF2-40B4-BE49-F238E27FC236}">
                  <a16:creationId xmlns:a16="http://schemas.microsoft.com/office/drawing/2014/main" id="{FC31BFAF-287A-0508-1C76-76A5D85D5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1277" y="2501061"/>
              <a:ext cx="407290" cy="334412"/>
            </a:xfrm>
            <a:prstGeom prst="rect">
              <a:avLst/>
            </a:prstGeom>
          </p:spPr>
        </p:pic>
        <p:pic>
          <p:nvPicPr>
            <p:cNvPr id="581" name="Picture 580" descr="A close 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C8A779A6-3366-2638-C56F-2D9F0C92E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8856" y="2498609"/>
              <a:ext cx="407290" cy="334412"/>
            </a:xfrm>
            <a:prstGeom prst="rect">
              <a:avLst/>
            </a:prstGeom>
          </p:spPr>
        </p:pic>
        <p:sp>
          <p:nvSpPr>
            <p:cNvPr id="582" name="Right Brace 581">
              <a:extLst>
                <a:ext uri="{FF2B5EF4-FFF2-40B4-BE49-F238E27FC236}">
                  <a16:creationId xmlns:a16="http://schemas.microsoft.com/office/drawing/2014/main" id="{306EFB7B-4C2A-FBFE-136A-A4FA6C176B92}"/>
                </a:ext>
              </a:extLst>
            </p:cNvPr>
            <p:cNvSpPr/>
            <p:nvPr/>
          </p:nvSpPr>
          <p:spPr>
            <a:xfrm rot="16200000">
              <a:off x="7114169" y="1950599"/>
              <a:ext cx="127250" cy="1073168"/>
            </a:xfrm>
            <a:prstGeom prst="rightBrace">
              <a:avLst>
                <a:gd name="adj1" fmla="val 54832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83" name="TextBox 582">
              <a:extLst>
                <a:ext uri="{FF2B5EF4-FFF2-40B4-BE49-F238E27FC236}">
                  <a16:creationId xmlns:a16="http://schemas.microsoft.com/office/drawing/2014/main" id="{C06CACA4-8EB3-8A44-0AA5-0A13BC1F19A2}"/>
                </a:ext>
              </a:extLst>
            </p:cNvPr>
            <p:cNvSpPr txBox="1"/>
            <p:nvPr/>
          </p:nvSpPr>
          <p:spPr>
            <a:xfrm>
              <a:off x="6876836" y="2244688"/>
              <a:ext cx="704507" cy="25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Expert3</a:t>
              </a:r>
            </a:p>
          </p:txBody>
        </p:sp>
        <p:sp>
          <p:nvSpPr>
            <p:cNvPr id="587" name="Rounded Rectangle 586">
              <a:extLst>
                <a:ext uri="{FF2B5EF4-FFF2-40B4-BE49-F238E27FC236}">
                  <a16:creationId xmlns:a16="http://schemas.microsoft.com/office/drawing/2014/main" id="{73EB99AC-40B3-A24D-3A5B-67C94F549A1C}"/>
                </a:ext>
              </a:extLst>
            </p:cNvPr>
            <p:cNvSpPr/>
            <p:nvPr/>
          </p:nvSpPr>
          <p:spPr>
            <a:xfrm>
              <a:off x="6196544" y="-5316"/>
              <a:ext cx="3904760" cy="1882153"/>
            </a:xfrm>
            <a:prstGeom prst="roundRect">
              <a:avLst>
                <a:gd name="adj" fmla="val 4390"/>
              </a:avLst>
            </a:prstGeom>
            <a:solidFill>
              <a:srgbClr val="EDE9ED">
                <a:alpha val="12941"/>
              </a:srgbClr>
            </a:solidFill>
            <a:ln>
              <a:solidFill>
                <a:srgbClr val="ED9B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588" name="Picture 587" descr="A picture containing different&#10;&#10;Description automatically generated">
              <a:extLst>
                <a:ext uri="{FF2B5EF4-FFF2-40B4-BE49-F238E27FC236}">
                  <a16:creationId xmlns:a16="http://schemas.microsoft.com/office/drawing/2014/main" id="{D290B45F-F2B2-DC75-5DB1-4D0EBAB38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2652" y="1106353"/>
              <a:ext cx="410474" cy="337027"/>
            </a:xfrm>
            <a:prstGeom prst="rect">
              <a:avLst/>
            </a:prstGeom>
          </p:spPr>
        </p:pic>
        <p:pic>
          <p:nvPicPr>
            <p:cNvPr id="591" name="Picture 590" descr="A close 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F261AB90-6012-7FAB-3C61-1A13D032B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1848" y="1108811"/>
              <a:ext cx="410474" cy="337027"/>
            </a:xfrm>
            <a:prstGeom prst="rect">
              <a:avLst/>
            </a:prstGeom>
          </p:spPr>
        </p:pic>
        <p:pic>
          <p:nvPicPr>
            <p:cNvPr id="592" name="Picture 591" descr="A close up of a cat&#10;&#10;Description automatically generated with low confidence">
              <a:extLst>
                <a:ext uri="{FF2B5EF4-FFF2-40B4-BE49-F238E27FC236}">
                  <a16:creationId xmlns:a16="http://schemas.microsoft.com/office/drawing/2014/main" id="{68B45596-CBA5-32FD-C3D4-9E3D8DB4B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7899" y="1109101"/>
              <a:ext cx="410474" cy="337027"/>
            </a:xfrm>
            <a:prstGeom prst="rect">
              <a:avLst/>
            </a:prstGeom>
          </p:spPr>
        </p:pic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E189E5AD-D1AF-C2D6-F0BB-BD36EF9FD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0117" y="1285276"/>
              <a:ext cx="407290" cy="36152"/>
            </a:xfrm>
            <a:prstGeom prst="rect">
              <a:avLst/>
            </a:prstGeom>
          </p:spPr>
        </p:pic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6582F18F-A520-69E1-83EA-F5F20B960104}"/>
                </a:ext>
              </a:extLst>
            </p:cNvPr>
            <p:cNvSpPr txBox="1"/>
            <p:nvPr/>
          </p:nvSpPr>
          <p:spPr>
            <a:xfrm>
              <a:off x="8509126" y="835374"/>
              <a:ext cx="704507" cy="25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Expert5</a:t>
              </a:r>
            </a:p>
          </p:txBody>
        </p:sp>
        <p:sp>
          <p:nvSpPr>
            <p:cNvPr id="599" name="Right Brace 598">
              <a:extLst>
                <a:ext uri="{FF2B5EF4-FFF2-40B4-BE49-F238E27FC236}">
                  <a16:creationId xmlns:a16="http://schemas.microsoft.com/office/drawing/2014/main" id="{B6F72C92-69BB-7459-9A90-E5F4C3C18853}"/>
                </a:ext>
              </a:extLst>
            </p:cNvPr>
            <p:cNvSpPr/>
            <p:nvPr/>
          </p:nvSpPr>
          <p:spPr>
            <a:xfrm rot="16200000">
              <a:off x="8711696" y="515737"/>
              <a:ext cx="162215" cy="1162938"/>
            </a:xfrm>
            <a:prstGeom prst="rightBrace">
              <a:avLst>
                <a:gd name="adj1" fmla="val 45811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0" name="Right Brace 599">
              <a:extLst>
                <a:ext uri="{FF2B5EF4-FFF2-40B4-BE49-F238E27FC236}">
                  <a16:creationId xmlns:a16="http://schemas.microsoft.com/office/drawing/2014/main" id="{A1FDC8AB-387D-D1C2-AC90-D27B3C9CBDAF}"/>
                </a:ext>
              </a:extLst>
            </p:cNvPr>
            <p:cNvSpPr/>
            <p:nvPr/>
          </p:nvSpPr>
          <p:spPr>
            <a:xfrm rot="5400000">
              <a:off x="7928941" y="113526"/>
              <a:ext cx="174546" cy="2710521"/>
            </a:xfrm>
            <a:prstGeom prst="rightBrace">
              <a:avLst>
                <a:gd name="adj1" fmla="val 45305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E669ED5B-E673-5904-B1CD-4346C1D7B997}"/>
                </a:ext>
              </a:extLst>
            </p:cNvPr>
            <p:cNvSpPr txBox="1"/>
            <p:nvPr/>
          </p:nvSpPr>
          <p:spPr>
            <a:xfrm>
              <a:off x="7233336" y="1510475"/>
              <a:ext cx="1905488" cy="25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Baseline (PCBM + E-LEN)</a:t>
              </a:r>
            </a:p>
          </p:txBody>
        </p:sp>
        <p:sp>
          <p:nvSpPr>
            <p:cNvPr id="603" name="Right Brace 602">
              <a:extLst>
                <a:ext uri="{FF2B5EF4-FFF2-40B4-BE49-F238E27FC236}">
                  <a16:creationId xmlns:a16="http://schemas.microsoft.com/office/drawing/2014/main" id="{352E8EC6-B1F9-76F1-0592-E385E31AE59E}"/>
                </a:ext>
              </a:extLst>
            </p:cNvPr>
            <p:cNvSpPr/>
            <p:nvPr/>
          </p:nvSpPr>
          <p:spPr>
            <a:xfrm rot="16200000">
              <a:off x="7231641" y="449437"/>
              <a:ext cx="130110" cy="1263432"/>
            </a:xfrm>
            <a:prstGeom prst="rightBrace">
              <a:avLst>
                <a:gd name="adj1" fmla="val 40218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33A73115-ABA7-DD8E-A749-90C5946822F1}"/>
                </a:ext>
              </a:extLst>
            </p:cNvPr>
            <p:cNvSpPr txBox="1"/>
            <p:nvPr/>
          </p:nvSpPr>
          <p:spPr>
            <a:xfrm>
              <a:off x="6994332" y="835374"/>
              <a:ext cx="704507" cy="25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Expert3</a:t>
              </a:r>
            </a:p>
          </p:txBody>
        </p:sp>
        <p:sp>
          <p:nvSpPr>
            <p:cNvPr id="605" name="Rounded Rectangular Callout 604">
              <a:extLst>
                <a:ext uri="{FF2B5EF4-FFF2-40B4-BE49-F238E27FC236}">
                  <a16:creationId xmlns:a16="http://schemas.microsoft.com/office/drawing/2014/main" id="{8FAE0E1E-1521-F83E-40B1-67032E4CC15D}"/>
                </a:ext>
              </a:extLst>
            </p:cNvPr>
            <p:cNvSpPr/>
            <p:nvPr/>
          </p:nvSpPr>
          <p:spPr>
            <a:xfrm>
              <a:off x="6272854" y="71074"/>
              <a:ext cx="3792392" cy="491038"/>
            </a:xfrm>
            <a:prstGeom prst="wedgeRoundRectCallout">
              <a:avLst>
                <a:gd name="adj1" fmla="val 16465"/>
                <a:gd name="adj2" fmla="val 107546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06" name="Rounded Rectangular Callout 605">
              <a:extLst>
                <a:ext uri="{FF2B5EF4-FFF2-40B4-BE49-F238E27FC236}">
                  <a16:creationId xmlns:a16="http://schemas.microsoft.com/office/drawing/2014/main" id="{5E92A883-CA93-D607-7ECD-78036829F82A}"/>
                </a:ext>
              </a:extLst>
            </p:cNvPr>
            <p:cNvSpPr/>
            <p:nvPr/>
          </p:nvSpPr>
          <p:spPr>
            <a:xfrm>
              <a:off x="6222242" y="593208"/>
              <a:ext cx="2278512" cy="238606"/>
            </a:xfrm>
            <a:prstGeom prst="wedgeRoundRectCallout">
              <a:avLst>
                <a:gd name="adj1" fmla="val 191"/>
                <a:gd name="adj2" fmla="val 7591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608" name="Picture 607">
              <a:extLst>
                <a:ext uri="{FF2B5EF4-FFF2-40B4-BE49-F238E27FC236}">
                  <a16:creationId xmlns:a16="http://schemas.microsoft.com/office/drawing/2014/main" id="{D3CC381E-BFA9-DB89-6F22-21216121F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05816" y="1729159"/>
              <a:ext cx="2476346" cy="96764"/>
            </a:xfrm>
            <a:prstGeom prst="rect">
              <a:avLst/>
            </a:prstGeom>
          </p:spPr>
        </p:pic>
        <p:pic>
          <p:nvPicPr>
            <p:cNvPr id="609" name="Picture 608">
              <a:extLst>
                <a:ext uri="{FF2B5EF4-FFF2-40B4-BE49-F238E27FC236}">
                  <a16:creationId xmlns:a16="http://schemas.microsoft.com/office/drawing/2014/main" id="{3CF762A2-7439-1B46-C485-A41BC62C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34641" y="93769"/>
              <a:ext cx="3702590" cy="471932"/>
            </a:xfrm>
            <a:prstGeom prst="rect">
              <a:avLst/>
            </a:prstGeom>
          </p:spPr>
        </p:pic>
        <p:pic>
          <p:nvPicPr>
            <p:cNvPr id="610" name="Picture 609">
              <a:extLst>
                <a:ext uri="{FF2B5EF4-FFF2-40B4-BE49-F238E27FC236}">
                  <a16:creationId xmlns:a16="http://schemas.microsoft.com/office/drawing/2014/main" id="{5E37EB6A-B8DF-7570-1195-E52063036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7886" y="1979691"/>
              <a:ext cx="1939477" cy="231428"/>
            </a:xfrm>
            <a:prstGeom prst="rect">
              <a:avLst/>
            </a:prstGeom>
          </p:spPr>
        </p:pic>
        <p:pic>
          <p:nvPicPr>
            <p:cNvPr id="611" name="Picture 610">
              <a:extLst>
                <a:ext uri="{FF2B5EF4-FFF2-40B4-BE49-F238E27FC236}">
                  <a16:creationId xmlns:a16="http://schemas.microsoft.com/office/drawing/2014/main" id="{3EE13364-C835-CC71-2A5E-60C9EB372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29638" y="2015198"/>
              <a:ext cx="1734218" cy="84205"/>
            </a:xfrm>
            <a:prstGeom prst="rect">
              <a:avLst/>
            </a:prstGeom>
          </p:spPr>
        </p:pic>
        <p:pic>
          <p:nvPicPr>
            <p:cNvPr id="613" name="Picture 612">
              <a:extLst>
                <a:ext uri="{FF2B5EF4-FFF2-40B4-BE49-F238E27FC236}">
                  <a16:creationId xmlns:a16="http://schemas.microsoft.com/office/drawing/2014/main" id="{05E8F441-BFE6-0371-0233-3B2D35962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237670" y="661285"/>
              <a:ext cx="2219085" cy="94946"/>
            </a:xfrm>
            <a:prstGeom prst="rect">
              <a:avLst/>
            </a:prstGeom>
          </p:spPr>
        </p:pic>
        <p:pic>
          <p:nvPicPr>
            <p:cNvPr id="607" name="Picture 606">
              <a:extLst>
                <a:ext uri="{FF2B5EF4-FFF2-40B4-BE49-F238E27FC236}">
                  <a16:creationId xmlns:a16="http://schemas.microsoft.com/office/drawing/2014/main" id="{E271DF63-C26A-FD97-0AAC-BE7D6B3C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757202" y="3191305"/>
              <a:ext cx="2534406" cy="103238"/>
            </a:xfrm>
            <a:prstGeom prst="rect">
              <a:avLst/>
            </a:prstGeom>
          </p:spPr>
        </p:pic>
      </p:grpSp>
      <p:sp>
        <p:nvSpPr>
          <p:cNvPr id="752" name="TextBox 751">
            <a:extLst>
              <a:ext uri="{FF2B5EF4-FFF2-40B4-BE49-F238E27FC236}">
                <a16:creationId xmlns:a16="http://schemas.microsoft.com/office/drawing/2014/main" id="{72DBA7A6-8B1D-7CCA-3762-365BEBC31ED0}"/>
              </a:ext>
            </a:extLst>
          </p:cNvPr>
          <p:cNvSpPr txBox="1"/>
          <p:nvPr/>
        </p:nvSpPr>
        <p:spPr>
          <a:xfrm>
            <a:off x="4427104" y="364210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/>
              <a:t>i</a:t>
            </a:r>
            <a:r>
              <a:rPr lang="en-US" b="1" dirty="0"/>
              <a:t>)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41917E4E-E2B8-BE54-056C-2A5CE6650397}"/>
              </a:ext>
            </a:extLst>
          </p:cNvPr>
          <p:cNvSpPr txBox="1"/>
          <p:nvPr/>
        </p:nvSpPr>
        <p:spPr>
          <a:xfrm>
            <a:off x="5198126" y="3335468"/>
            <a:ext cx="382502" cy="21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F6D194-E300-ED1F-113A-5E3EADAC7B50}"/>
              </a:ext>
            </a:extLst>
          </p:cNvPr>
          <p:cNvSpPr/>
          <p:nvPr/>
        </p:nvSpPr>
        <p:spPr>
          <a:xfrm rot="5400000">
            <a:off x="1201863" y="1093027"/>
            <a:ext cx="971318" cy="79486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437446A1-2441-3B94-3221-40C880138F81}"/>
              </a:ext>
            </a:extLst>
          </p:cNvPr>
          <p:cNvGrpSpPr>
            <a:grpSpLocks noChangeAspect="1"/>
          </p:cNvGrpSpPr>
          <p:nvPr/>
        </p:nvGrpSpPr>
        <p:grpSpPr>
          <a:xfrm>
            <a:off x="1290092" y="1666092"/>
            <a:ext cx="813643" cy="337445"/>
            <a:chOff x="4229873" y="3969560"/>
            <a:chExt cx="2291777" cy="1104495"/>
          </a:xfrm>
        </p:grpSpPr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F1A2ECEE-6027-9C70-1B45-71698CD5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60286" y="3976775"/>
              <a:ext cx="1161364" cy="1097280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462FDE9E-4A84-FC02-575E-9C88FBA74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29873" y="3969559"/>
              <a:ext cx="1161364" cy="1097280"/>
            </a:xfrm>
            <a:prstGeom prst="rect">
              <a:avLst/>
            </a:prstGeom>
          </p:spPr>
        </p:pic>
      </p:grpSp>
      <p:pic>
        <p:nvPicPr>
          <p:cNvPr id="619" name="Picture 618">
            <a:extLst>
              <a:ext uri="{FF2B5EF4-FFF2-40B4-BE49-F238E27FC236}">
                <a16:creationId xmlns:a16="http://schemas.microsoft.com/office/drawing/2014/main" id="{63A201AF-B702-F569-728C-073B07AE5B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91006" y="1004793"/>
            <a:ext cx="813643" cy="330774"/>
          </a:xfrm>
          <a:prstGeom prst="rect">
            <a:avLst/>
          </a:prstGeom>
        </p:spPr>
      </p:pic>
      <p:grpSp>
        <p:nvGrpSpPr>
          <p:cNvPr id="620" name="Group 619">
            <a:extLst>
              <a:ext uri="{FF2B5EF4-FFF2-40B4-BE49-F238E27FC236}">
                <a16:creationId xmlns:a16="http://schemas.microsoft.com/office/drawing/2014/main" id="{0903E169-1C01-0986-B4A7-8A896735E4F5}"/>
              </a:ext>
            </a:extLst>
          </p:cNvPr>
          <p:cNvGrpSpPr>
            <a:grpSpLocks noChangeAspect="1"/>
          </p:cNvGrpSpPr>
          <p:nvPr/>
        </p:nvGrpSpPr>
        <p:grpSpPr>
          <a:xfrm>
            <a:off x="1291007" y="1324791"/>
            <a:ext cx="813642" cy="341268"/>
            <a:chOff x="4374941" y="1312666"/>
            <a:chExt cx="2253261" cy="1098232"/>
          </a:xfrm>
        </p:grpSpPr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D8575A81-7061-0298-CE55-DBFE0F81C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483799" y="1313618"/>
              <a:ext cx="1144403" cy="1097280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701D1B9F-1002-1E97-A2F1-E3BC3DB59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74940" y="1312668"/>
              <a:ext cx="1144403" cy="1097280"/>
            </a:xfrm>
            <a:prstGeom prst="rect">
              <a:avLst/>
            </a:prstGeom>
          </p:spPr>
        </p:pic>
      </p:grpSp>
      <p:cxnSp>
        <p:nvCxnSpPr>
          <p:cNvPr id="622" name="Curved Connector 621">
            <a:extLst>
              <a:ext uri="{FF2B5EF4-FFF2-40B4-BE49-F238E27FC236}">
                <a16:creationId xmlns:a16="http://schemas.microsoft.com/office/drawing/2014/main" id="{A2126DDF-C98E-23A8-3166-BF684F869955}"/>
              </a:ext>
            </a:extLst>
          </p:cNvPr>
          <p:cNvCxnSpPr>
            <a:cxnSpLocks/>
            <a:stCxn id="740" idx="0"/>
            <a:endCxn id="634" idx="1"/>
          </p:cNvCxnSpPr>
          <p:nvPr/>
        </p:nvCxnSpPr>
        <p:spPr>
          <a:xfrm flipV="1">
            <a:off x="2858491" y="844290"/>
            <a:ext cx="372824" cy="65510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Curved Connector 626">
            <a:extLst>
              <a:ext uri="{FF2B5EF4-FFF2-40B4-BE49-F238E27FC236}">
                <a16:creationId xmlns:a16="http://schemas.microsoft.com/office/drawing/2014/main" id="{205F7A69-81A0-A248-4AE4-08BE9CDE96FF}"/>
              </a:ext>
            </a:extLst>
          </p:cNvPr>
          <p:cNvCxnSpPr>
            <a:cxnSpLocks/>
            <a:stCxn id="741" idx="3"/>
            <a:endCxn id="742" idx="2"/>
          </p:cNvCxnSpPr>
          <p:nvPr/>
        </p:nvCxnSpPr>
        <p:spPr>
          <a:xfrm>
            <a:off x="2858491" y="1499395"/>
            <a:ext cx="245650" cy="80458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0" name="Group 729">
            <a:extLst>
              <a:ext uri="{FF2B5EF4-FFF2-40B4-BE49-F238E27FC236}">
                <a16:creationId xmlns:a16="http://schemas.microsoft.com/office/drawing/2014/main" id="{F955DCC3-CF3F-ABB7-F749-0F9D7881608B}"/>
              </a:ext>
            </a:extLst>
          </p:cNvPr>
          <p:cNvGrpSpPr/>
          <p:nvPr/>
        </p:nvGrpSpPr>
        <p:grpSpPr>
          <a:xfrm>
            <a:off x="2744071" y="1647852"/>
            <a:ext cx="487427" cy="434318"/>
            <a:chOff x="2554746" y="1363990"/>
            <a:chExt cx="487427" cy="434318"/>
          </a:xfrm>
        </p:grpSpPr>
        <p:pic>
          <p:nvPicPr>
            <p:cNvPr id="628" name="Picture 627">
              <a:extLst>
                <a:ext uri="{FF2B5EF4-FFF2-40B4-BE49-F238E27FC236}">
                  <a16:creationId xmlns:a16="http://schemas.microsoft.com/office/drawing/2014/main" id="{9496577E-C630-8763-FFE1-61EAA2FFE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554746" y="1363990"/>
              <a:ext cx="487427" cy="217200"/>
            </a:xfrm>
            <a:prstGeom prst="rect">
              <a:avLst/>
            </a:prstGeom>
          </p:spPr>
        </p:pic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21161299-113F-8F88-CC54-01A1063FA027}"/>
                </a:ext>
              </a:extLst>
            </p:cNvPr>
            <p:cNvGrpSpPr/>
            <p:nvPr/>
          </p:nvGrpSpPr>
          <p:grpSpPr>
            <a:xfrm>
              <a:off x="2554746" y="1581191"/>
              <a:ext cx="487243" cy="217117"/>
              <a:chOff x="2950976" y="5765453"/>
              <a:chExt cx="612416" cy="282078"/>
            </a:xfrm>
          </p:grpSpPr>
          <p:pic>
            <p:nvPicPr>
              <p:cNvPr id="428" name="Picture 427">
                <a:extLst>
                  <a:ext uri="{FF2B5EF4-FFF2-40B4-BE49-F238E27FC236}">
                    <a16:creationId xmlns:a16="http://schemas.microsoft.com/office/drawing/2014/main" id="{C02E288C-C865-C1E7-F253-5F5D91F0E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7184" y="5765453"/>
                <a:ext cx="306208" cy="282078"/>
              </a:xfrm>
              <a:prstGeom prst="rect">
                <a:avLst/>
              </a:prstGeom>
            </p:spPr>
          </p:pic>
          <p:pic>
            <p:nvPicPr>
              <p:cNvPr id="429" name="Picture 428">
                <a:extLst>
                  <a:ext uri="{FF2B5EF4-FFF2-40B4-BE49-F238E27FC236}">
                    <a16:creationId xmlns:a16="http://schemas.microsoft.com/office/drawing/2014/main" id="{ABDFF8CE-9AAD-D3A4-C8CB-584500D54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50976" y="5765453"/>
                <a:ext cx="306208" cy="282078"/>
              </a:xfrm>
              <a:prstGeom prst="rect">
                <a:avLst/>
              </a:prstGeom>
            </p:spPr>
          </p:pic>
        </p:grpSp>
      </p:grpSp>
      <p:grpSp>
        <p:nvGrpSpPr>
          <p:cNvPr id="727" name="Group 726">
            <a:extLst>
              <a:ext uri="{FF2B5EF4-FFF2-40B4-BE49-F238E27FC236}">
                <a16:creationId xmlns:a16="http://schemas.microsoft.com/office/drawing/2014/main" id="{5BB36AE0-FD00-D02D-8025-F72320890497}"/>
              </a:ext>
            </a:extLst>
          </p:cNvPr>
          <p:cNvGrpSpPr/>
          <p:nvPr/>
        </p:nvGrpSpPr>
        <p:grpSpPr>
          <a:xfrm>
            <a:off x="2738276" y="1120111"/>
            <a:ext cx="516542" cy="221444"/>
            <a:chOff x="2956422" y="643908"/>
            <a:chExt cx="516542" cy="221444"/>
          </a:xfrm>
        </p:grpSpPr>
        <p:pic>
          <p:nvPicPr>
            <p:cNvPr id="630" name="Picture 629">
              <a:extLst>
                <a:ext uri="{FF2B5EF4-FFF2-40B4-BE49-F238E27FC236}">
                  <a16:creationId xmlns:a16="http://schemas.microsoft.com/office/drawing/2014/main" id="{272FCD03-4AD6-5A53-184F-DD27AE7BB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28797" y="644524"/>
              <a:ext cx="244167" cy="220828"/>
            </a:xfrm>
            <a:prstGeom prst="rect">
              <a:avLst/>
            </a:prstGeom>
          </p:spPr>
        </p:pic>
        <p:pic>
          <p:nvPicPr>
            <p:cNvPr id="631" name="Picture 630">
              <a:extLst>
                <a:ext uri="{FF2B5EF4-FFF2-40B4-BE49-F238E27FC236}">
                  <a16:creationId xmlns:a16="http://schemas.microsoft.com/office/drawing/2014/main" id="{BB333CD7-5FFE-C2E6-B8E6-B37BC5640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956422" y="643908"/>
              <a:ext cx="244167" cy="220828"/>
            </a:xfrm>
            <a:prstGeom prst="rect">
              <a:avLst/>
            </a:prstGeom>
          </p:spPr>
        </p:pic>
      </p:grpSp>
      <p:cxnSp>
        <p:nvCxnSpPr>
          <p:cNvPr id="386" name="Curved Connector 385">
            <a:extLst>
              <a:ext uri="{FF2B5EF4-FFF2-40B4-BE49-F238E27FC236}">
                <a16:creationId xmlns:a16="http://schemas.microsoft.com/office/drawing/2014/main" id="{832818A0-A5E0-44CE-E4BB-A18F110829EF}"/>
              </a:ext>
            </a:extLst>
          </p:cNvPr>
          <p:cNvCxnSpPr>
            <a:cxnSpLocks/>
            <a:stCxn id="742" idx="0"/>
            <a:endCxn id="637" idx="1"/>
          </p:cNvCxnSpPr>
          <p:nvPr/>
        </p:nvCxnSpPr>
        <p:spPr>
          <a:xfrm flipV="1">
            <a:off x="3769037" y="1483777"/>
            <a:ext cx="242454" cy="8202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Picture 386">
            <a:extLst>
              <a:ext uri="{FF2B5EF4-FFF2-40B4-BE49-F238E27FC236}">
                <a16:creationId xmlns:a16="http://schemas.microsoft.com/office/drawing/2014/main" id="{50CD339A-F9C1-F177-077C-0C5F33B3FF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62337" y="1915115"/>
            <a:ext cx="487427" cy="217200"/>
          </a:xfrm>
          <a:prstGeom prst="rect">
            <a:avLst/>
          </a:prstGeom>
        </p:spPr>
      </p:pic>
      <p:cxnSp>
        <p:nvCxnSpPr>
          <p:cNvPr id="388" name="Curved Connector 387">
            <a:extLst>
              <a:ext uri="{FF2B5EF4-FFF2-40B4-BE49-F238E27FC236}">
                <a16:creationId xmlns:a16="http://schemas.microsoft.com/office/drawing/2014/main" id="{A479F202-D3F0-C5E7-CF00-62FA1148CDF6}"/>
              </a:ext>
            </a:extLst>
          </p:cNvPr>
          <p:cNvCxnSpPr>
            <a:cxnSpLocks/>
            <a:stCxn id="742" idx="0"/>
            <a:endCxn id="744" idx="2"/>
          </p:cNvCxnSpPr>
          <p:nvPr/>
        </p:nvCxnSpPr>
        <p:spPr>
          <a:xfrm>
            <a:off x="3769037" y="2303977"/>
            <a:ext cx="298742" cy="69257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388">
            <a:extLst>
              <a:ext uri="{FF2B5EF4-FFF2-40B4-BE49-F238E27FC236}">
                <a16:creationId xmlns:a16="http://schemas.microsoft.com/office/drawing/2014/main" id="{3E568A3E-9C78-5994-79FB-FB11F879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927" y="2978124"/>
            <a:ext cx="336464" cy="35191"/>
          </a:xfrm>
          <a:prstGeom prst="rect">
            <a:avLst/>
          </a:prstGeom>
        </p:spPr>
      </p:pic>
      <p:cxnSp>
        <p:nvCxnSpPr>
          <p:cNvPr id="395" name="Curved Connector 394">
            <a:extLst>
              <a:ext uri="{FF2B5EF4-FFF2-40B4-BE49-F238E27FC236}">
                <a16:creationId xmlns:a16="http://schemas.microsoft.com/office/drawing/2014/main" id="{02937031-D0F9-72CD-AEF0-0B6D4F20F23C}"/>
              </a:ext>
            </a:extLst>
          </p:cNvPr>
          <p:cNvCxnSpPr>
            <a:cxnSpLocks/>
            <a:stCxn id="747" idx="0"/>
            <a:endCxn id="391" idx="1"/>
          </p:cNvCxnSpPr>
          <p:nvPr/>
        </p:nvCxnSpPr>
        <p:spPr>
          <a:xfrm flipV="1">
            <a:off x="5774195" y="2492589"/>
            <a:ext cx="679090" cy="51358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A348FDD8-C946-B4B6-7B77-414923091179}"/>
              </a:ext>
            </a:extLst>
          </p:cNvPr>
          <p:cNvGrpSpPr/>
          <p:nvPr/>
        </p:nvGrpSpPr>
        <p:grpSpPr>
          <a:xfrm>
            <a:off x="5850547" y="2661361"/>
            <a:ext cx="488078" cy="217386"/>
            <a:chOff x="3291059" y="1990321"/>
            <a:chExt cx="488078" cy="217386"/>
          </a:xfrm>
        </p:grpSpPr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FE7EF34F-5ADE-FC26-78BC-20531FFEA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35516" y="1990321"/>
              <a:ext cx="243621" cy="217117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6206FF0A-0F92-D404-59E0-C78C65EA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91059" y="1990590"/>
              <a:ext cx="243621" cy="217117"/>
            </a:xfrm>
            <a:prstGeom prst="rect">
              <a:avLst/>
            </a:prstGeom>
          </p:spPr>
        </p:pic>
      </p:grpSp>
      <p:cxnSp>
        <p:nvCxnSpPr>
          <p:cNvPr id="401" name="Curved Connector 400">
            <a:extLst>
              <a:ext uri="{FF2B5EF4-FFF2-40B4-BE49-F238E27FC236}">
                <a16:creationId xmlns:a16="http://schemas.microsoft.com/office/drawing/2014/main" id="{F27A1430-8CB7-5C70-9905-3CE10C171480}"/>
              </a:ext>
            </a:extLst>
          </p:cNvPr>
          <p:cNvCxnSpPr>
            <a:cxnSpLocks/>
            <a:stCxn id="755" idx="3"/>
            <a:endCxn id="748" idx="2"/>
          </p:cNvCxnSpPr>
          <p:nvPr/>
        </p:nvCxnSpPr>
        <p:spPr>
          <a:xfrm>
            <a:off x="5740444" y="3000776"/>
            <a:ext cx="742131" cy="37221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Arrow Connector 402">
            <a:extLst>
              <a:ext uri="{FF2B5EF4-FFF2-40B4-BE49-F238E27FC236}">
                <a16:creationId xmlns:a16="http://schemas.microsoft.com/office/drawing/2014/main" id="{C0EF226A-C7C4-476D-F805-2833F3064EF6}"/>
              </a:ext>
            </a:extLst>
          </p:cNvPr>
          <p:cNvCxnSpPr>
            <a:cxnSpLocks/>
            <a:stCxn id="430" idx="3"/>
            <a:endCxn id="740" idx="2"/>
          </p:cNvCxnSpPr>
          <p:nvPr/>
        </p:nvCxnSpPr>
        <p:spPr>
          <a:xfrm>
            <a:off x="2104649" y="1495573"/>
            <a:ext cx="86162" cy="3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7D5DE533-F1CB-92FF-ED46-EEDD3BA806DE}"/>
              </a:ext>
            </a:extLst>
          </p:cNvPr>
          <p:cNvCxnSpPr>
            <a:cxnSpLocks/>
            <a:stCxn id="408" idx="2"/>
          </p:cNvCxnSpPr>
          <p:nvPr/>
        </p:nvCxnSpPr>
        <p:spPr>
          <a:xfrm>
            <a:off x="1687549" y="2565453"/>
            <a:ext cx="0" cy="174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Rounded Rectangle 404">
            <a:extLst>
              <a:ext uri="{FF2B5EF4-FFF2-40B4-BE49-F238E27FC236}">
                <a16:creationId xmlns:a16="http://schemas.microsoft.com/office/drawing/2014/main" id="{B0148CCC-36B7-D437-9BF7-FCB9B20C96DF}"/>
              </a:ext>
            </a:extLst>
          </p:cNvPr>
          <p:cNvSpPr/>
          <p:nvPr/>
        </p:nvSpPr>
        <p:spPr>
          <a:xfrm>
            <a:off x="696549" y="1246485"/>
            <a:ext cx="493413" cy="50069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6" name="Graphic 405">
            <a:extLst>
              <a:ext uri="{FF2B5EF4-FFF2-40B4-BE49-F238E27FC236}">
                <a16:creationId xmlns:a16="http://schemas.microsoft.com/office/drawing/2014/main" id="{1C852624-7E64-F621-A31D-67344EAA07C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9887" y="1473000"/>
            <a:ext cx="295742" cy="275940"/>
          </a:xfrm>
          <a:prstGeom prst="rect">
            <a:avLst/>
          </a:prstGeom>
        </p:spPr>
      </p:pic>
      <p:sp>
        <p:nvSpPr>
          <p:cNvPr id="407" name="TextBox 406">
            <a:extLst>
              <a:ext uri="{FF2B5EF4-FFF2-40B4-BE49-F238E27FC236}">
                <a16:creationId xmlns:a16="http://schemas.microsoft.com/office/drawing/2014/main" id="{46176CFE-C36D-8F4A-28C2-1B65CE9B199C}"/>
              </a:ext>
            </a:extLst>
          </p:cNvPr>
          <p:cNvSpPr txBox="1"/>
          <p:nvPr/>
        </p:nvSpPr>
        <p:spPr>
          <a:xfrm>
            <a:off x="657877" y="1211686"/>
            <a:ext cx="1094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dirty="0"/>
              <a:t>    CBM + </a:t>
            </a:r>
          </a:p>
          <a:p>
            <a:r>
              <a:rPr lang="en-US" sz="750" b="1" dirty="0"/>
              <a:t>    E-LEN</a:t>
            </a:r>
          </a:p>
        </p:txBody>
      </p:sp>
      <p:sp>
        <p:nvSpPr>
          <p:cNvPr id="408" name="Rounded Rectangle 407">
            <a:extLst>
              <a:ext uri="{FF2B5EF4-FFF2-40B4-BE49-F238E27FC236}">
                <a16:creationId xmlns:a16="http://schemas.microsoft.com/office/drawing/2014/main" id="{AC1C34F4-D5CA-E93F-B183-D1460B84D968}"/>
              </a:ext>
            </a:extLst>
          </p:cNvPr>
          <p:cNvSpPr/>
          <p:nvPr/>
        </p:nvSpPr>
        <p:spPr>
          <a:xfrm>
            <a:off x="1277923" y="2098900"/>
            <a:ext cx="819251" cy="4665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671A6AE5-F4B9-B5B6-4C2A-57A75CB30EF6}"/>
              </a:ext>
            </a:extLst>
          </p:cNvPr>
          <p:cNvSpPr txBox="1"/>
          <p:nvPr/>
        </p:nvSpPr>
        <p:spPr>
          <a:xfrm>
            <a:off x="1314178" y="2071456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 PCBM + E-LEN</a:t>
            </a:r>
          </a:p>
        </p:txBody>
      </p: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46EF61F6-D7D9-3F65-28D5-E016530DACD5}"/>
              </a:ext>
            </a:extLst>
          </p:cNvPr>
          <p:cNvCxnSpPr>
            <a:cxnSpLocks/>
            <a:stCxn id="44" idx="3"/>
            <a:endCxn id="408" idx="0"/>
          </p:cNvCxnSpPr>
          <p:nvPr/>
        </p:nvCxnSpPr>
        <p:spPr>
          <a:xfrm>
            <a:off x="1687522" y="1976117"/>
            <a:ext cx="27" cy="1227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Rounded Rectangle 411">
            <a:extLst>
              <a:ext uri="{FF2B5EF4-FFF2-40B4-BE49-F238E27FC236}">
                <a16:creationId xmlns:a16="http://schemas.microsoft.com/office/drawing/2014/main" id="{7DC40140-6D84-5764-AC59-9D610EEF179E}"/>
              </a:ext>
            </a:extLst>
          </p:cNvPr>
          <p:cNvSpPr/>
          <p:nvPr/>
        </p:nvSpPr>
        <p:spPr>
          <a:xfrm rot="16200000">
            <a:off x="-794157" y="1364133"/>
            <a:ext cx="2169329" cy="48282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3" name="Picture 412">
            <a:extLst>
              <a:ext uri="{FF2B5EF4-FFF2-40B4-BE49-F238E27FC236}">
                <a16:creationId xmlns:a16="http://schemas.microsoft.com/office/drawing/2014/main" id="{703D4DE4-03B0-7C28-24E0-DC19069EF0D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-723264" y="1390517"/>
            <a:ext cx="2051868" cy="378809"/>
          </a:xfrm>
          <a:prstGeom prst="rect">
            <a:avLst/>
          </a:prstGeom>
        </p:spPr>
      </p:pic>
      <p:sp>
        <p:nvSpPr>
          <p:cNvPr id="414" name="Rounded Rectangle 413">
            <a:extLst>
              <a:ext uri="{FF2B5EF4-FFF2-40B4-BE49-F238E27FC236}">
                <a16:creationId xmlns:a16="http://schemas.microsoft.com/office/drawing/2014/main" id="{5958745C-C87C-A277-E6CD-B10FCF93D596}"/>
              </a:ext>
            </a:extLst>
          </p:cNvPr>
          <p:cNvSpPr/>
          <p:nvPr/>
        </p:nvSpPr>
        <p:spPr>
          <a:xfrm rot="5400000">
            <a:off x="1667299" y="1435181"/>
            <a:ext cx="486232" cy="30444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5" name="Picture 414">
            <a:extLst>
              <a:ext uri="{FF2B5EF4-FFF2-40B4-BE49-F238E27FC236}">
                <a16:creationId xmlns:a16="http://schemas.microsoft.com/office/drawing/2014/main" id="{5CACF5B8-D56D-8C7F-4628-B2C481CC843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0088" y="2725174"/>
            <a:ext cx="2914217" cy="428132"/>
          </a:xfrm>
          <a:prstGeom prst="rect">
            <a:avLst/>
          </a:prstGeom>
        </p:spPr>
      </p:pic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CA5C0EA8-239E-96C2-A102-6EB76D131512}"/>
              </a:ext>
            </a:extLst>
          </p:cNvPr>
          <p:cNvCxnSpPr>
            <a:cxnSpLocks/>
            <a:stCxn id="431" idx="1"/>
            <a:endCxn id="405" idx="3"/>
          </p:cNvCxnSpPr>
          <p:nvPr/>
        </p:nvCxnSpPr>
        <p:spPr>
          <a:xfrm flipH="1">
            <a:off x="1189962" y="1495278"/>
            <a:ext cx="101045" cy="15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DED32267-542A-606D-FCC3-0198A24D373C}"/>
              </a:ext>
            </a:extLst>
          </p:cNvPr>
          <p:cNvCxnSpPr>
            <a:cxnSpLocks/>
          </p:cNvCxnSpPr>
          <p:nvPr/>
        </p:nvCxnSpPr>
        <p:spPr>
          <a:xfrm flipH="1">
            <a:off x="548972" y="1450719"/>
            <a:ext cx="1364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TextBox 418">
            <a:extLst>
              <a:ext uri="{FF2B5EF4-FFF2-40B4-BE49-F238E27FC236}">
                <a16:creationId xmlns:a16="http://schemas.microsoft.com/office/drawing/2014/main" id="{BE1AC6C3-B1AE-2F59-A290-5982DC077454}"/>
              </a:ext>
            </a:extLst>
          </p:cNvPr>
          <p:cNvSpPr txBox="1"/>
          <p:nvPr/>
        </p:nvSpPr>
        <p:spPr>
          <a:xfrm>
            <a:off x="798927" y="1976115"/>
            <a:ext cx="382502" cy="21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DEBA89D4-AA64-AA83-F0EF-7A88A617000B}"/>
              </a:ext>
            </a:extLst>
          </p:cNvPr>
          <p:cNvSpPr txBox="1"/>
          <p:nvPr/>
        </p:nvSpPr>
        <p:spPr>
          <a:xfrm>
            <a:off x="1617553" y="3166213"/>
            <a:ext cx="382502" cy="21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64EAB622-C4C2-E207-5165-5CF244099DAF}"/>
              </a:ext>
            </a:extLst>
          </p:cNvPr>
          <p:cNvCxnSpPr>
            <a:cxnSpLocks/>
            <a:stCxn id="391" idx="0"/>
            <a:endCxn id="411" idx="2"/>
          </p:cNvCxnSpPr>
          <p:nvPr/>
        </p:nvCxnSpPr>
        <p:spPr>
          <a:xfrm flipH="1" flipV="1">
            <a:off x="6709697" y="2109374"/>
            <a:ext cx="2444" cy="15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1" name="Group 780">
            <a:extLst>
              <a:ext uri="{FF2B5EF4-FFF2-40B4-BE49-F238E27FC236}">
                <a16:creationId xmlns:a16="http://schemas.microsoft.com/office/drawing/2014/main" id="{F45DB1F2-803C-D53D-07CB-3990DC660923}"/>
              </a:ext>
            </a:extLst>
          </p:cNvPr>
          <p:cNvGrpSpPr/>
          <p:nvPr/>
        </p:nvGrpSpPr>
        <p:grpSpPr>
          <a:xfrm>
            <a:off x="4011491" y="1215129"/>
            <a:ext cx="4113360" cy="508492"/>
            <a:chOff x="4023087" y="832085"/>
            <a:chExt cx="4113360" cy="508492"/>
          </a:xfrm>
        </p:grpSpPr>
        <p:sp>
          <p:nvSpPr>
            <p:cNvPr id="637" name="Rounded Rectangle 636">
              <a:extLst>
                <a:ext uri="{FF2B5EF4-FFF2-40B4-BE49-F238E27FC236}">
                  <a16:creationId xmlns:a16="http://schemas.microsoft.com/office/drawing/2014/main" id="{C6FEC9BF-6ABB-0A31-C445-362445636DA3}"/>
                </a:ext>
              </a:extLst>
            </p:cNvPr>
            <p:cNvSpPr/>
            <p:nvPr/>
          </p:nvSpPr>
          <p:spPr>
            <a:xfrm>
              <a:off x="4023087" y="869264"/>
              <a:ext cx="558020" cy="46293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8" name="TextBox 637">
              <a:extLst>
                <a:ext uri="{FF2B5EF4-FFF2-40B4-BE49-F238E27FC236}">
                  <a16:creationId xmlns:a16="http://schemas.microsoft.com/office/drawing/2014/main" id="{13E0619B-2705-9E80-C435-38BBACCDBDCA}"/>
                </a:ext>
              </a:extLst>
            </p:cNvPr>
            <p:cNvSpPr txBox="1"/>
            <p:nvPr/>
          </p:nvSpPr>
          <p:spPr>
            <a:xfrm>
              <a:off x="4050115" y="832085"/>
              <a:ext cx="552555" cy="228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Expert2</a:t>
              </a:r>
            </a:p>
          </p:txBody>
        </p:sp>
        <p:pic>
          <p:nvPicPr>
            <p:cNvPr id="639" name="Graphic 638">
              <a:extLst>
                <a:ext uri="{FF2B5EF4-FFF2-40B4-BE49-F238E27FC236}">
                  <a16:creationId xmlns:a16="http://schemas.microsoft.com/office/drawing/2014/main" id="{644D9B84-D7FF-B437-A194-4E046C088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118411" y="1010667"/>
              <a:ext cx="331319" cy="311131"/>
            </a:xfrm>
            <a:prstGeom prst="rect">
              <a:avLst/>
            </a:prstGeom>
          </p:spPr>
        </p:pic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78628571-B24A-8E76-94F9-B0D0EEFE0018}"/>
                </a:ext>
              </a:extLst>
            </p:cNvPr>
            <p:cNvSpPr/>
            <p:nvPr/>
          </p:nvSpPr>
          <p:spPr>
            <a:xfrm>
              <a:off x="4721051" y="839336"/>
              <a:ext cx="3415396" cy="5012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E2A39C17-CA0E-FAEF-34E2-49A6E5B3E49A}"/>
                </a:ext>
              </a:extLst>
            </p:cNvPr>
            <p:cNvCxnSpPr>
              <a:cxnSpLocks/>
              <a:stCxn id="637" idx="3"/>
              <a:endCxn id="384" idx="1"/>
            </p:cNvCxnSpPr>
            <p:nvPr/>
          </p:nvCxnSpPr>
          <p:spPr>
            <a:xfrm flipV="1">
              <a:off x="4581107" y="1089957"/>
              <a:ext cx="139944" cy="10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6B7ABE05-6BA7-1657-ECDA-77B644E3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794769" y="894372"/>
              <a:ext cx="3296847" cy="381039"/>
            </a:xfrm>
            <a:prstGeom prst="rect">
              <a:avLst/>
            </a:prstGeom>
          </p:spPr>
        </p:pic>
      </p:grpSp>
      <p:pic>
        <p:nvPicPr>
          <p:cNvPr id="426" name="Graphic 425">
            <a:extLst>
              <a:ext uri="{FF2B5EF4-FFF2-40B4-BE49-F238E27FC236}">
                <a16:creationId xmlns:a16="http://schemas.microsoft.com/office/drawing/2014/main" id="{573E5664-EE77-430C-DA24-95DD09BE55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526811" y="2237091"/>
            <a:ext cx="295742" cy="275940"/>
          </a:xfrm>
          <a:prstGeom prst="rect">
            <a:avLst/>
          </a:prstGeom>
        </p:spPr>
      </p:pic>
      <p:grpSp>
        <p:nvGrpSpPr>
          <p:cNvPr id="729" name="Group 728">
            <a:extLst>
              <a:ext uri="{FF2B5EF4-FFF2-40B4-BE49-F238E27FC236}">
                <a16:creationId xmlns:a16="http://schemas.microsoft.com/office/drawing/2014/main" id="{0DAA9F16-878D-F153-75C4-0453FF66869A}"/>
              </a:ext>
            </a:extLst>
          </p:cNvPr>
          <p:cNvGrpSpPr/>
          <p:nvPr/>
        </p:nvGrpSpPr>
        <p:grpSpPr>
          <a:xfrm>
            <a:off x="3231315" y="562832"/>
            <a:ext cx="4193234" cy="559085"/>
            <a:chOff x="3273632" y="87631"/>
            <a:chExt cx="4193234" cy="559085"/>
          </a:xfrm>
        </p:grpSpPr>
        <p:cxnSp>
          <p:nvCxnSpPr>
            <p:cNvPr id="621" name="Straight Arrow Connector 620">
              <a:extLst>
                <a:ext uri="{FF2B5EF4-FFF2-40B4-BE49-F238E27FC236}">
                  <a16:creationId xmlns:a16="http://schemas.microsoft.com/office/drawing/2014/main" id="{D8E7572A-D452-8E27-EA1D-A8541219820A}"/>
                </a:ext>
              </a:extLst>
            </p:cNvPr>
            <p:cNvCxnSpPr>
              <a:cxnSpLocks/>
              <a:stCxn id="634" idx="3"/>
            </p:cNvCxnSpPr>
            <p:nvPr/>
          </p:nvCxnSpPr>
          <p:spPr>
            <a:xfrm flipV="1">
              <a:off x="3833818" y="366315"/>
              <a:ext cx="199326" cy="27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4" name="Rounded Rectangle 633">
              <a:extLst>
                <a:ext uri="{FF2B5EF4-FFF2-40B4-BE49-F238E27FC236}">
                  <a16:creationId xmlns:a16="http://schemas.microsoft.com/office/drawing/2014/main" id="{E5FD2429-4CE0-D126-62E3-ED68D0D7F62E}"/>
                </a:ext>
              </a:extLst>
            </p:cNvPr>
            <p:cNvSpPr/>
            <p:nvPr/>
          </p:nvSpPr>
          <p:spPr>
            <a:xfrm>
              <a:off x="3273632" y="137619"/>
              <a:ext cx="560187" cy="46294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5" name="TextBox 634">
              <a:extLst>
                <a:ext uri="{FF2B5EF4-FFF2-40B4-BE49-F238E27FC236}">
                  <a16:creationId xmlns:a16="http://schemas.microsoft.com/office/drawing/2014/main" id="{7AD3D916-C57B-AD3A-28AF-0518939C936C}"/>
                </a:ext>
              </a:extLst>
            </p:cNvPr>
            <p:cNvSpPr txBox="1"/>
            <p:nvPr/>
          </p:nvSpPr>
          <p:spPr>
            <a:xfrm>
              <a:off x="3293131" y="116293"/>
              <a:ext cx="586854" cy="228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Expert1</a:t>
              </a:r>
            </a:p>
          </p:txBody>
        </p:sp>
        <p:pic>
          <p:nvPicPr>
            <p:cNvPr id="636" name="Graphic 635">
              <a:extLst>
                <a:ext uri="{FF2B5EF4-FFF2-40B4-BE49-F238E27FC236}">
                  <a16:creationId xmlns:a16="http://schemas.microsoft.com/office/drawing/2014/main" id="{70782E6F-1FE2-045F-7CE0-5BA270C9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379510" y="289426"/>
              <a:ext cx="332606" cy="311132"/>
            </a:xfrm>
            <a:prstGeom prst="rect">
              <a:avLst/>
            </a:prstGeom>
          </p:spPr>
        </p:pic>
        <p:sp>
          <p:nvSpPr>
            <p:cNvPr id="402" name="Rounded Rectangle 401">
              <a:extLst>
                <a:ext uri="{FF2B5EF4-FFF2-40B4-BE49-F238E27FC236}">
                  <a16:creationId xmlns:a16="http://schemas.microsoft.com/office/drawing/2014/main" id="{B3B267C6-C516-70F8-07F9-CE02A2664A98}"/>
                </a:ext>
              </a:extLst>
            </p:cNvPr>
            <p:cNvSpPr/>
            <p:nvPr/>
          </p:nvSpPr>
          <p:spPr>
            <a:xfrm>
              <a:off x="4051470" y="87631"/>
              <a:ext cx="3415396" cy="55908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AB9C51C4-968A-A1D7-3DD1-BDF0F7E5C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194035" y="110493"/>
              <a:ext cx="3130267" cy="514481"/>
            </a:xfrm>
            <a:prstGeom prst="rect">
              <a:avLst/>
            </a:prstGeom>
          </p:spPr>
        </p:pic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BBB9DB5A-F3B0-65B7-B361-F4C8C5D9803D}"/>
              </a:ext>
            </a:extLst>
          </p:cNvPr>
          <p:cNvGrpSpPr/>
          <p:nvPr/>
        </p:nvGrpSpPr>
        <p:grpSpPr>
          <a:xfrm>
            <a:off x="2190811" y="1331126"/>
            <a:ext cx="667680" cy="336539"/>
            <a:chOff x="2749091" y="4577560"/>
            <a:chExt cx="667680" cy="336539"/>
          </a:xfrm>
        </p:grpSpPr>
        <p:sp>
          <p:nvSpPr>
            <p:cNvPr id="740" name="Trapezoid 739">
              <a:extLst>
                <a:ext uri="{FF2B5EF4-FFF2-40B4-BE49-F238E27FC236}">
                  <a16:creationId xmlns:a16="http://schemas.microsoft.com/office/drawing/2014/main" id="{4909595D-7281-EB67-DB96-07B70C788F3C}"/>
                </a:ext>
              </a:extLst>
            </p:cNvPr>
            <p:cNvSpPr/>
            <p:nvPr/>
          </p:nvSpPr>
          <p:spPr>
            <a:xfrm rot="5400000">
              <a:off x="2914661" y="4411990"/>
              <a:ext cx="336539" cy="667680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1" name="Picture 740">
              <a:extLst>
                <a:ext uri="{FF2B5EF4-FFF2-40B4-BE49-F238E27FC236}">
                  <a16:creationId xmlns:a16="http://schemas.microsoft.com/office/drawing/2014/main" id="{D3714C78-118A-F085-0EB4-36280F6E9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837041" y="4662739"/>
              <a:ext cx="579730" cy="166180"/>
            </a:xfrm>
            <a:prstGeom prst="rect">
              <a:avLst/>
            </a:prstGeom>
          </p:spPr>
        </p:pic>
      </p:grp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9D29387F-5157-F8D1-DD0A-FC464504CE1F}"/>
              </a:ext>
            </a:extLst>
          </p:cNvPr>
          <p:cNvGrpSpPr/>
          <p:nvPr/>
        </p:nvGrpSpPr>
        <p:grpSpPr>
          <a:xfrm>
            <a:off x="3104141" y="2156148"/>
            <a:ext cx="664896" cy="295658"/>
            <a:chOff x="4101264" y="5094818"/>
            <a:chExt cx="664896" cy="295658"/>
          </a:xfrm>
        </p:grpSpPr>
        <p:sp>
          <p:nvSpPr>
            <p:cNvPr id="742" name="Trapezoid 741">
              <a:extLst>
                <a:ext uri="{FF2B5EF4-FFF2-40B4-BE49-F238E27FC236}">
                  <a16:creationId xmlns:a16="http://schemas.microsoft.com/office/drawing/2014/main" id="{4C8DE1DF-B700-ED70-BEA6-21C079EA6853}"/>
                </a:ext>
              </a:extLst>
            </p:cNvPr>
            <p:cNvSpPr/>
            <p:nvPr/>
          </p:nvSpPr>
          <p:spPr>
            <a:xfrm rot="5400000">
              <a:off x="4285883" y="4910199"/>
              <a:ext cx="295658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3" name="Picture 742">
              <a:extLst>
                <a:ext uri="{FF2B5EF4-FFF2-40B4-BE49-F238E27FC236}">
                  <a16:creationId xmlns:a16="http://schemas.microsoft.com/office/drawing/2014/main" id="{4D737F6B-195D-1BCC-086B-E90C3465A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142711" y="5165130"/>
              <a:ext cx="582003" cy="166832"/>
            </a:xfrm>
            <a:prstGeom prst="rect">
              <a:avLst/>
            </a:prstGeom>
          </p:spPr>
        </p:pic>
      </p:grpSp>
      <p:grpSp>
        <p:nvGrpSpPr>
          <p:cNvPr id="758" name="Group 757">
            <a:extLst>
              <a:ext uri="{FF2B5EF4-FFF2-40B4-BE49-F238E27FC236}">
                <a16:creationId xmlns:a16="http://schemas.microsoft.com/office/drawing/2014/main" id="{90B63813-02AE-9761-0273-8F0166710BCB}"/>
              </a:ext>
            </a:extLst>
          </p:cNvPr>
          <p:cNvGrpSpPr/>
          <p:nvPr/>
        </p:nvGrpSpPr>
        <p:grpSpPr>
          <a:xfrm>
            <a:off x="4067779" y="2828286"/>
            <a:ext cx="664896" cy="336537"/>
            <a:chOff x="5205018" y="5627092"/>
            <a:chExt cx="664896" cy="336537"/>
          </a:xfrm>
        </p:grpSpPr>
        <p:sp>
          <p:nvSpPr>
            <p:cNvPr id="744" name="Trapezoid 743">
              <a:extLst>
                <a:ext uri="{FF2B5EF4-FFF2-40B4-BE49-F238E27FC236}">
                  <a16:creationId xmlns:a16="http://schemas.microsoft.com/office/drawing/2014/main" id="{8953D655-C019-4818-8DB8-E7B187E6DF9F}"/>
                </a:ext>
              </a:extLst>
            </p:cNvPr>
            <p:cNvSpPr/>
            <p:nvPr/>
          </p:nvSpPr>
          <p:spPr>
            <a:xfrm rot="5400000">
              <a:off x="5369197" y="5462913"/>
              <a:ext cx="336537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6" name="Picture 745">
              <a:extLst>
                <a:ext uri="{FF2B5EF4-FFF2-40B4-BE49-F238E27FC236}">
                  <a16:creationId xmlns:a16="http://schemas.microsoft.com/office/drawing/2014/main" id="{B8917F12-517B-B9D6-9E53-09ED85A80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250579" y="5711945"/>
              <a:ext cx="582003" cy="166832"/>
            </a:xfrm>
            <a:prstGeom prst="rect">
              <a:avLst/>
            </a:prstGeom>
          </p:spPr>
        </p:pic>
      </p:grp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CA1A26C9-572E-7CDC-420B-A242DC99DF59}"/>
              </a:ext>
            </a:extLst>
          </p:cNvPr>
          <p:cNvGrpSpPr/>
          <p:nvPr/>
        </p:nvGrpSpPr>
        <p:grpSpPr>
          <a:xfrm>
            <a:off x="6482575" y="3205664"/>
            <a:ext cx="664896" cy="334660"/>
            <a:chOff x="7211516" y="5713148"/>
            <a:chExt cx="664896" cy="334660"/>
          </a:xfrm>
        </p:grpSpPr>
        <p:sp>
          <p:nvSpPr>
            <p:cNvPr id="748" name="Trapezoid 747">
              <a:extLst>
                <a:ext uri="{FF2B5EF4-FFF2-40B4-BE49-F238E27FC236}">
                  <a16:creationId xmlns:a16="http://schemas.microsoft.com/office/drawing/2014/main" id="{EDA6881D-9035-53F5-F333-E743C486CCCE}"/>
                </a:ext>
              </a:extLst>
            </p:cNvPr>
            <p:cNvSpPr/>
            <p:nvPr/>
          </p:nvSpPr>
          <p:spPr>
            <a:xfrm rot="5400000">
              <a:off x="7376634" y="5548030"/>
              <a:ext cx="334660" cy="664896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1" name="Picture 750">
              <a:extLst>
                <a:ext uri="{FF2B5EF4-FFF2-40B4-BE49-F238E27FC236}">
                  <a16:creationId xmlns:a16="http://schemas.microsoft.com/office/drawing/2014/main" id="{1F212039-345E-67F0-F6E8-6A9190E09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284986" y="5797877"/>
              <a:ext cx="517955" cy="165202"/>
            </a:xfrm>
            <a:prstGeom prst="rect">
              <a:avLst/>
            </a:prstGeom>
          </p:spPr>
        </p:pic>
      </p:grpSp>
      <p:grpSp>
        <p:nvGrpSpPr>
          <p:cNvPr id="760" name="Group 759">
            <a:extLst>
              <a:ext uri="{FF2B5EF4-FFF2-40B4-BE49-F238E27FC236}">
                <a16:creationId xmlns:a16="http://schemas.microsoft.com/office/drawing/2014/main" id="{ECE5908C-7A14-76F4-7C81-059D878EABDF}"/>
              </a:ext>
            </a:extLst>
          </p:cNvPr>
          <p:cNvGrpSpPr/>
          <p:nvPr/>
        </p:nvGrpSpPr>
        <p:grpSpPr>
          <a:xfrm>
            <a:off x="5198126" y="2859041"/>
            <a:ext cx="576069" cy="294265"/>
            <a:chOff x="6252486" y="5619833"/>
            <a:chExt cx="576069" cy="294265"/>
          </a:xfrm>
        </p:grpSpPr>
        <p:sp>
          <p:nvSpPr>
            <p:cNvPr id="747" name="Trapezoid 746">
              <a:extLst>
                <a:ext uri="{FF2B5EF4-FFF2-40B4-BE49-F238E27FC236}">
                  <a16:creationId xmlns:a16="http://schemas.microsoft.com/office/drawing/2014/main" id="{5D7D41A5-9D25-F3CB-8D93-333CBF031200}"/>
                </a:ext>
              </a:extLst>
            </p:cNvPr>
            <p:cNvSpPr/>
            <p:nvPr/>
          </p:nvSpPr>
          <p:spPr>
            <a:xfrm rot="5400000">
              <a:off x="6393388" y="5478931"/>
              <a:ext cx="294265" cy="576069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5" name="Picture 754">
              <a:extLst>
                <a:ext uri="{FF2B5EF4-FFF2-40B4-BE49-F238E27FC236}">
                  <a16:creationId xmlns:a16="http://schemas.microsoft.com/office/drawing/2014/main" id="{8693BB12-4FCC-B8A7-EF71-F6632862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76851" y="5678967"/>
              <a:ext cx="517953" cy="165202"/>
            </a:xfrm>
            <a:prstGeom prst="rect">
              <a:avLst/>
            </a:prstGeom>
          </p:spPr>
        </p:pic>
      </p:grpSp>
      <p:grpSp>
        <p:nvGrpSpPr>
          <p:cNvPr id="775" name="Group 774">
            <a:extLst>
              <a:ext uri="{FF2B5EF4-FFF2-40B4-BE49-F238E27FC236}">
                <a16:creationId xmlns:a16="http://schemas.microsoft.com/office/drawing/2014/main" id="{3D73E083-9EC5-EBBB-5822-6778A2325652}"/>
              </a:ext>
            </a:extLst>
          </p:cNvPr>
          <p:cNvGrpSpPr/>
          <p:nvPr/>
        </p:nvGrpSpPr>
        <p:grpSpPr>
          <a:xfrm>
            <a:off x="3681525" y="2519927"/>
            <a:ext cx="487242" cy="217117"/>
            <a:chOff x="4670079" y="1943571"/>
            <a:chExt cx="487242" cy="217117"/>
          </a:xfrm>
        </p:grpSpPr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195858BC-D11B-202B-204A-AE06D066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0079" y="1943571"/>
              <a:ext cx="243621" cy="217117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BBB15EE2-F186-CA62-A468-7A01A0F07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13700" y="1943571"/>
              <a:ext cx="243621" cy="217117"/>
            </a:xfrm>
            <a:prstGeom prst="rect">
              <a:avLst/>
            </a:prstGeom>
          </p:spPr>
        </p:pic>
      </p:grp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E47B083E-C7A7-6265-A2EA-3A691DA6BEF2}"/>
              </a:ext>
            </a:extLst>
          </p:cNvPr>
          <p:cNvGrpSpPr/>
          <p:nvPr/>
        </p:nvGrpSpPr>
        <p:grpSpPr>
          <a:xfrm>
            <a:off x="5636152" y="1774714"/>
            <a:ext cx="2147090" cy="334660"/>
            <a:chOff x="5698426" y="1559149"/>
            <a:chExt cx="2147090" cy="334660"/>
          </a:xfrm>
        </p:grpSpPr>
        <p:sp>
          <p:nvSpPr>
            <p:cNvPr id="411" name="Rounded Rectangle 410">
              <a:extLst>
                <a:ext uri="{FF2B5EF4-FFF2-40B4-BE49-F238E27FC236}">
                  <a16:creationId xmlns:a16="http://schemas.microsoft.com/office/drawing/2014/main" id="{F6D4F113-334E-BEB0-AFD7-667AEB1D41F2}"/>
                </a:ext>
              </a:extLst>
            </p:cNvPr>
            <p:cNvSpPr/>
            <p:nvPr/>
          </p:nvSpPr>
          <p:spPr>
            <a:xfrm>
              <a:off x="5698426" y="1559149"/>
              <a:ext cx="2147090" cy="3346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15DF5FDC-A275-6DC6-1AFC-8FF8F75DA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726303" y="1610102"/>
              <a:ext cx="2021078" cy="238353"/>
            </a:xfrm>
            <a:prstGeom prst="rect">
              <a:avLst/>
            </a:prstGeom>
          </p:spPr>
        </p:pic>
      </p:grp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45C89A46-79E6-22D9-98E6-E2C09ADB7ED8}"/>
              </a:ext>
            </a:extLst>
          </p:cNvPr>
          <p:cNvGrpSpPr/>
          <p:nvPr/>
        </p:nvGrpSpPr>
        <p:grpSpPr>
          <a:xfrm>
            <a:off x="6453285" y="2248394"/>
            <a:ext cx="625561" cy="479137"/>
            <a:chOff x="6020209" y="1966909"/>
            <a:chExt cx="625561" cy="479137"/>
          </a:xfrm>
        </p:grpSpPr>
        <p:sp>
          <p:nvSpPr>
            <p:cNvPr id="391" name="Rounded Rectangle 390">
              <a:extLst>
                <a:ext uri="{FF2B5EF4-FFF2-40B4-BE49-F238E27FC236}">
                  <a16:creationId xmlns:a16="http://schemas.microsoft.com/office/drawing/2014/main" id="{23475FD6-932C-9EDE-5B5E-BC8F6ACDC211}"/>
                </a:ext>
              </a:extLst>
            </p:cNvPr>
            <p:cNvSpPr/>
            <p:nvPr/>
          </p:nvSpPr>
          <p:spPr>
            <a:xfrm>
              <a:off x="6020209" y="1979634"/>
              <a:ext cx="517711" cy="4629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3" name="Graphic 392">
              <a:extLst>
                <a:ext uri="{FF2B5EF4-FFF2-40B4-BE49-F238E27FC236}">
                  <a16:creationId xmlns:a16="http://schemas.microsoft.com/office/drawing/2014/main" id="{E7CC957D-922E-2B98-5BD7-BD0228445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138409" y="2134914"/>
              <a:ext cx="307387" cy="311132"/>
            </a:xfrm>
            <a:prstGeom prst="rect">
              <a:avLst/>
            </a:prstGeom>
          </p:spPr>
        </p:pic>
        <p:sp>
          <p:nvSpPr>
            <p:cNvPr id="773" name="TextBox 772">
              <a:extLst>
                <a:ext uri="{FF2B5EF4-FFF2-40B4-BE49-F238E27FC236}">
                  <a16:creationId xmlns:a16="http://schemas.microsoft.com/office/drawing/2014/main" id="{73035DFC-7560-14C3-790A-2055474A3F27}"/>
                </a:ext>
              </a:extLst>
            </p:cNvPr>
            <p:cNvSpPr txBox="1"/>
            <p:nvPr/>
          </p:nvSpPr>
          <p:spPr>
            <a:xfrm>
              <a:off x="6049499" y="1966909"/>
              <a:ext cx="596271" cy="228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Expert4</a:t>
              </a:r>
            </a:p>
          </p:txBody>
        </p:sp>
      </p:grp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3C5BEB1C-604E-9F5D-D6C3-1B1F3523C2F4}"/>
              </a:ext>
            </a:extLst>
          </p:cNvPr>
          <p:cNvCxnSpPr>
            <a:cxnSpLocks/>
          </p:cNvCxnSpPr>
          <p:nvPr/>
        </p:nvCxnSpPr>
        <p:spPr>
          <a:xfrm>
            <a:off x="8216804" y="207106"/>
            <a:ext cx="0" cy="3619661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7" name="TextBox 816">
            <a:extLst>
              <a:ext uri="{FF2B5EF4-FFF2-40B4-BE49-F238E27FC236}">
                <a16:creationId xmlns:a16="http://schemas.microsoft.com/office/drawing/2014/main" id="{34C27F22-1C7A-B03C-B0A0-46B0AA606069}"/>
              </a:ext>
            </a:extLst>
          </p:cNvPr>
          <p:cNvSpPr txBox="1"/>
          <p:nvPr/>
        </p:nvSpPr>
        <p:spPr>
          <a:xfrm>
            <a:off x="10148261" y="364210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(ii)</a:t>
            </a:r>
          </a:p>
        </p:txBody>
      </p:sp>
      <p:sp>
        <p:nvSpPr>
          <p:cNvPr id="821" name="TextBox 820">
            <a:extLst>
              <a:ext uri="{FF2B5EF4-FFF2-40B4-BE49-F238E27FC236}">
                <a16:creationId xmlns:a16="http://schemas.microsoft.com/office/drawing/2014/main" id="{BD117B3D-1CAC-5729-BE85-CE64671F75F9}"/>
              </a:ext>
            </a:extLst>
          </p:cNvPr>
          <p:cNvSpPr txBox="1"/>
          <p:nvPr/>
        </p:nvSpPr>
        <p:spPr>
          <a:xfrm>
            <a:off x="4400226" y="207106"/>
            <a:ext cx="23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Route Interpret Repeat</a:t>
            </a:r>
          </a:p>
        </p:txBody>
      </p:sp>
    </p:spTree>
    <p:extLst>
      <p:ext uri="{BB962C8B-B14F-4D97-AF65-F5344CB8AC3E}">
        <p14:creationId xmlns:p14="http://schemas.microsoft.com/office/powerpoint/2010/main" val="1647007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F5095BA-A2E7-AEB1-5271-D0C74A629B6D}"/>
              </a:ext>
            </a:extLst>
          </p:cNvPr>
          <p:cNvSpPr/>
          <p:nvPr/>
        </p:nvSpPr>
        <p:spPr>
          <a:xfrm>
            <a:off x="1385956" y="3304197"/>
            <a:ext cx="1634155" cy="121550"/>
          </a:xfrm>
          <a:prstGeom prst="wedgeRoundRectCallout">
            <a:avLst>
              <a:gd name="adj1" fmla="val 892"/>
              <a:gd name="adj2" fmla="val 8342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F4B3E17A-C871-1657-F31B-3DC4A4E356A7}"/>
              </a:ext>
            </a:extLst>
          </p:cNvPr>
          <p:cNvSpPr/>
          <p:nvPr/>
        </p:nvSpPr>
        <p:spPr>
          <a:xfrm rot="10800000">
            <a:off x="3662734" y="3585462"/>
            <a:ext cx="210568" cy="11303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D7A10B0-DB15-6434-6921-3A2F61A38098}"/>
              </a:ext>
            </a:extLst>
          </p:cNvPr>
          <p:cNvSpPr/>
          <p:nvPr/>
        </p:nvSpPr>
        <p:spPr>
          <a:xfrm>
            <a:off x="3158181" y="3224179"/>
            <a:ext cx="1620451" cy="197464"/>
          </a:xfrm>
          <a:prstGeom prst="wedgeRoundRectCallout">
            <a:avLst>
              <a:gd name="adj1" fmla="val -5387"/>
              <a:gd name="adj2" fmla="val 8090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193225-FA26-A475-3D09-2779D6DAB39C}"/>
              </a:ext>
            </a:extLst>
          </p:cNvPr>
          <p:cNvSpPr/>
          <p:nvPr/>
        </p:nvSpPr>
        <p:spPr>
          <a:xfrm>
            <a:off x="1342011" y="3208953"/>
            <a:ext cx="3488607" cy="1532420"/>
          </a:xfrm>
          <a:prstGeom prst="roundRect">
            <a:avLst>
              <a:gd name="adj" fmla="val 4390"/>
            </a:avLst>
          </a:prstGeom>
          <a:solidFill>
            <a:schemeClr val="accent2">
              <a:lumMod val="20000"/>
              <a:lumOff val="80000"/>
              <a:alpha val="19135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4B27B36-9995-1A4A-14A5-B11AE30D7630}"/>
              </a:ext>
            </a:extLst>
          </p:cNvPr>
          <p:cNvSpPr/>
          <p:nvPr/>
        </p:nvSpPr>
        <p:spPr>
          <a:xfrm>
            <a:off x="2963440" y="4222812"/>
            <a:ext cx="210568" cy="166113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1E7F809-6757-DB23-678B-701592334641}"/>
              </a:ext>
            </a:extLst>
          </p:cNvPr>
          <p:cNvSpPr/>
          <p:nvPr/>
        </p:nvSpPr>
        <p:spPr>
          <a:xfrm rot="10800000">
            <a:off x="2246952" y="3602469"/>
            <a:ext cx="210568" cy="113032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B44F5-A419-D429-9B04-DF64B361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11" y="3967838"/>
            <a:ext cx="367170" cy="37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1FCD0-E9C3-83C6-0BFF-02D7A05CD174}"/>
              </a:ext>
            </a:extLst>
          </p:cNvPr>
          <p:cNvSpPr txBox="1"/>
          <p:nvPr/>
        </p:nvSpPr>
        <p:spPr>
          <a:xfrm>
            <a:off x="3449919" y="3396421"/>
            <a:ext cx="631918" cy="2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Expert6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435AD10-3A58-3CC7-F174-6B8A7D12BDC2}"/>
              </a:ext>
            </a:extLst>
          </p:cNvPr>
          <p:cNvSpPr/>
          <p:nvPr/>
        </p:nvSpPr>
        <p:spPr>
          <a:xfrm rot="16200000">
            <a:off x="3683850" y="3130750"/>
            <a:ext cx="150121" cy="1156730"/>
          </a:xfrm>
          <a:prstGeom prst="rightBrace">
            <a:avLst>
              <a:gd name="adj1" fmla="val 38126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822105A-9A76-EE40-E7FA-FDC90900524A}"/>
              </a:ext>
            </a:extLst>
          </p:cNvPr>
          <p:cNvSpPr/>
          <p:nvPr/>
        </p:nvSpPr>
        <p:spPr>
          <a:xfrm rot="5400000">
            <a:off x="3003417" y="3006495"/>
            <a:ext cx="179914" cy="2443524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54E3A-31B4-2A52-5058-C93F5C028783}"/>
              </a:ext>
            </a:extLst>
          </p:cNvPr>
          <p:cNvSpPr txBox="1"/>
          <p:nvPr/>
        </p:nvSpPr>
        <p:spPr>
          <a:xfrm>
            <a:off x="2714865" y="4352312"/>
            <a:ext cx="918288" cy="25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Baseline</a:t>
            </a:r>
          </a:p>
        </p:txBody>
      </p:sp>
      <p:pic>
        <p:nvPicPr>
          <p:cNvPr id="15" name="Picture 14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39DE8D69-963F-6054-E573-B0557BF5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14" y="3732901"/>
            <a:ext cx="488398" cy="458504"/>
          </a:xfrm>
          <a:prstGeom prst="rect">
            <a:avLst/>
          </a:prstGeom>
        </p:spPr>
      </p:pic>
      <p:pic>
        <p:nvPicPr>
          <p:cNvPr id="16" name="Picture 15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4857D502-48C2-9755-4F3F-67B62189A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703" y="3732901"/>
            <a:ext cx="488398" cy="458504"/>
          </a:xfrm>
          <a:prstGeom prst="rect">
            <a:avLst/>
          </a:prstGeom>
        </p:spPr>
      </p:pic>
      <p:pic>
        <p:nvPicPr>
          <p:cNvPr id="17" name="Picture 16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57889C0-BD3D-4ACD-357A-177AF9EC3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921" y="3754433"/>
            <a:ext cx="488398" cy="458504"/>
          </a:xfrm>
          <a:prstGeom prst="rect">
            <a:avLst/>
          </a:prstGeom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D79B7221-ED86-440E-FCAA-8CBE4F6FB86F}"/>
              </a:ext>
            </a:extLst>
          </p:cNvPr>
          <p:cNvSpPr/>
          <p:nvPr/>
        </p:nvSpPr>
        <p:spPr>
          <a:xfrm rot="16200000">
            <a:off x="2276133" y="3242038"/>
            <a:ext cx="131164" cy="967457"/>
          </a:xfrm>
          <a:prstGeom prst="rightBrace">
            <a:avLst>
              <a:gd name="adj1" fmla="val 54832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9C10EC-7841-C5A9-FF41-7C8240A3A1A4}"/>
              </a:ext>
            </a:extLst>
          </p:cNvPr>
          <p:cNvSpPr txBox="1"/>
          <p:nvPr/>
        </p:nvSpPr>
        <p:spPr>
          <a:xfrm>
            <a:off x="2037599" y="3396421"/>
            <a:ext cx="631918" cy="2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D29FA9-76F6-3A30-EF06-A32B2F9D284B}"/>
              </a:ext>
            </a:extLst>
          </p:cNvPr>
          <p:cNvSpPr txBox="1"/>
          <p:nvPr/>
        </p:nvSpPr>
        <p:spPr>
          <a:xfrm>
            <a:off x="2889777" y="4729470"/>
            <a:ext cx="393075" cy="225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(b)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516A73-262E-8888-D774-629E3A127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571" y="3326043"/>
            <a:ext cx="1566428" cy="789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B98145-1D68-A6EB-FF3D-E2DEE7C37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7668" y="3234348"/>
            <a:ext cx="1431802" cy="1833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7DE2D5-0374-3305-A4C8-87F37F92E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891" y="4601336"/>
            <a:ext cx="2962579" cy="1295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4920BC-0E39-114B-44F1-6A88B529474C}"/>
              </a:ext>
            </a:extLst>
          </p:cNvPr>
          <p:cNvSpPr txBox="1"/>
          <p:nvPr/>
        </p:nvSpPr>
        <p:spPr>
          <a:xfrm>
            <a:off x="2963440" y="2971919"/>
            <a:ext cx="322299" cy="22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(a)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42CF03AC-35D9-8625-27A7-40C62671AE75}"/>
              </a:ext>
            </a:extLst>
          </p:cNvPr>
          <p:cNvSpPr/>
          <p:nvPr/>
        </p:nvSpPr>
        <p:spPr>
          <a:xfrm rot="10800000">
            <a:off x="3181055" y="2060536"/>
            <a:ext cx="227332" cy="11124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78439E7-8A02-133E-DE61-D402ED9E9C96}"/>
              </a:ext>
            </a:extLst>
          </p:cNvPr>
          <p:cNvSpPr/>
          <p:nvPr/>
        </p:nvSpPr>
        <p:spPr>
          <a:xfrm>
            <a:off x="1347786" y="1182255"/>
            <a:ext cx="3482832" cy="1820247"/>
          </a:xfrm>
          <a:prstGeom prst="roundRect">
            <a:avLst>
              <a:gd name="adj" fmla="val 4390"/>
            </a:avLst>
          </a:prstGeom>
          <a:solidFill>
            <a:srgbClr val="EDE9ED">
              <a:alpha val="12941"/>
            </a:srgbClr>
          </a:solidFill>
          <a:ln>
            <a:solidFill>
              <a:srgbClr val="ED9B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5326D000-C899-A937-100C-A39241ACF7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4494" y="2181816"/>
            <a:ext cx="492216" cy="462089"/>
          </a:xfrm>
          <a:prstGeom prst="rect">
            <a:avLst/>
          </a:prstGeom>
        </p:spPr>
      </p:pic>
      <p:pic>
        <p:nvPicPr>
          <p:cNvPr id="29" name="Picture 28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E851F3F0-1A63-63B7-6563-3FDEFD6C5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1886" y="2184349"/>
            <a:ext cx="492216" cy="462089"/>
          </a:xfrm>
          <a:prstGeom prst="rect">
            <a:avLst/>
          </a:prstGeom>
        </p:spPr>
      </p:pic>
      <p:pic>
        <p:nvPicPr>
          <p:cNvPr id="30" name="Picture 29" descr="A close up of a cat&#10;&#10;Description automatically generated with low confidence">
            <a:extLst>
              <a:ext uri="{FF2B5EF4-FFF2-40B4-BE49-F238E27FC236}">
                <a16:creationId xmlns:a16="http://schemas.microsoft.com/office/drawing/2014/main" id="{C38DF8AA-1761-5EE8-FAC0-FF14AB1F1A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9199" y="2184648"/>
            <a:ext cx="492216" cy="462089"/>
          </a:xfrm>
          <a:prstGeom prst="rect">
            <a:avLst/>
          </a:prstGeom>
        </p:spPr>
      </p:pic>
      <p:sp>
        <p:nvSpPr>
          <p:cNvPr id="31" name="Down Arrow 30">
            <a:extLst>
              <a:ext uri="{FF2B5EF4-FFF2-40B4-BE49-F238E27FC236}">
                <a16:creationId xmlns:a16="http://schemas.microsoft.com/office/drawing/2014/main" id="{B5ECDD82-2EE9-B875-345D-861538239847}"/>
              </a:ext>
            </a:extLst>
          </p:cNvPr>
          <p:cNvSpPr/>
          <p:nvPr/>
        </p:nvSpPr>
        <p:spPr>
          <a:xfrm>
            <a:off x="2460564" y="2643905"/>
            <a:ext cx="210568" cy="122000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296B4569-94ED-85BB-DE49-89C3D3FE2338}"/>
              </a:ext>
            </a:extLst>
          </p:cNvPr>
          <p:cNvSpPr/>
          <p:nvPr/>
        </p:nvSpPr>
        <p:spPr>
          <a:xfrm rot="10800000">
            <a:off x="1841967" y="2056963"/>
            <a:ext cx="227332" cy="111248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20263E-70F4-BBBA-615C-B510C491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78" y="2375382"/>
            <a:ext cx="367170" cy="372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75CE2D2-CCE7-654E-40B2-25BC1C0AD6F8}"/>
              </a:ext>
            </a:extLst>
          </p:cNvPr>
          <p:cNvSpPr txBox="1"/>
          <p:nvPr/>
        </p:nvSpPr>
        <p:spPr>
          <a:xfrm>
            <a:off x="3017017" y="1866157"/>
            <a:ext cx="631918" cy="2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Expert5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31F4451-E57C-A43B-F9C7-970046C0CFBC}"/>
              </a:ext>
            </a:extLst>
          </p:cNvPr>
          <p:cNvSpPr/>
          <p:nvPr/>
        </p:nvSpPr>
        <p:spPr>
          <a:xfrm rot="16200000">
            <a:off x="3200004" y="1658797"/>
            <a:ext cx="164807" cy="1048384"/>
          </a:xfrm>
          <a:prstGeom prst="rightBrace">
            <a:avLst>
              <a:gd name="adj1" fmla="val 45811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CC592EAF-99C1-D2F9-2FF8-0274BFDF0367}"/>
              </a:ext>
            </a:extLst>
          </p:cNvPr>
          <p:cNvSpPr/>
          <p:nvPr/>
        </p:nvSpPr>
        <p:spPr>
          <a:xfrm rot="5400000">
            <a:off x="2504476" y="1425515"/>
            <a:ext cx="179914" cy="2443524"/>
          </a:xfrm>
          <a:prstGeom prst="rightBrace">
            <a:avLst>
              <a:gd name="adj1" fmla="val 45305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7978F2-775B-EA61-9CA7-2A08C013398E}"/>
              </a:ext>
            </a:extLst>
          </p:cNvPr>
          <p:cNvSpPr txBox="1"/>
          <p:nvPr/>
        </p:nvSpPr>
        <p:spPr>
          <a:xfrm>
            <a:off x="2236475" y="2683445"/>
            <a:ext cx="918288" cy="25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Baseline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D5F68C6-3E60-9FF8-2A92-6EF05F67340C}"/>
              </a:ext>
            </a:extLst>
          </p:cNvPr>
          <p:cNvSpPr/>
          <p:nvPr/>
        </p:nvSpPr>
        <p:spPr>
          <a:xfrm rot="16200000">
            <a:off x="1875106" y="1608780"/>
            <a:ext cx="134112" cy="1138979"/>
          </a:xfrm>
          <a:prstGeom prst="rightBrace">
            <a:avLst>
              <a:gd name="adj1" fmla="val 40218"/>
              <a:gd name="adj2" fmla="val 50787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64B8D1-1B2A-5617-45E7-D2EC17182380}"/>
              </a:ext>
            </a:extLst>
          </p:cNvPr>
          <p:cNvSpPr txBox="1"/>
          <p:nvPr/>
        </p:nvSpPr>
        <p:spPr>
          <a:xfrm>
            <a:off x="1665697" y="1884861"/>
            <a:ext cx="631918" cy="2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Expert3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7B6C791-B8D9-666F-1CA1-7382714A8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6679" y="2883946"/>
            <a:ext cx="2609769" cy="10946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756F8C1-B013-ADF1-57BF-E7FAAFFE600C}"/>
              </a:ext>
            </a:extLst>
          </p:cNvPr>
          <p:cNvGrpSpPr/>
          <p:nvPr/>
        </p:nvGrpSpPr>
        <p:grpSpPr>
          <a:xfrm>
            <a:off x="1379286" y="1248906"/>
            <a:ext cx="3418827" cy="506140"/>
            <a:chOff x="6373460" y="1151451"/>
            <a:chExt cx="3937760" cy="620974"/>
          </a:xfrm>
        </p:grpSpPr>
        <p:sp>
          <p:nvSpPr>
            <p:cNvPr id="45" name="Rounded Rectangular Callout 44">
              <a:extLst>
                <a:ext uri="{FF2B5EF4-FFF2-40B4-BE49-F238E27FC236}">
                  <a16:creationId xmlns:a16="http://schemas.microsoft.com/office/drawing/2014/main" id="{754EB6A8-09A4-5119-ACC5-26C7A0E7BEF1}"/>
                </a:ext>
              </a:extLst>
            </p:cNvPr>
            <p:cNvSpPr/>
            <p:nvPr/>
          </p:nvSpPr>
          <p:spPr>
            <a:xfrm>
              <a:off x="6373460" y="1151451"/>
              <a:ext cx="3937760" cy="620974"/>
            </a:xfrm>
            <a:prstGeom prst="wedgeRoundRectCallout">
              <a:avLst>
                <a:gd name="adj1" fmla="val 7108"/>
                <a:gd name="adj2" fmla="val 84268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2F7C38-3DCB-8F3F-AB85-8C870CAC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34090" y="1174051"/>
              <a:ext cx="3855209" cy="56184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178531-534A-0658-C8D0-2308BF1C15A1}"/>
              </a:ext>
            </a:extLst>
          </p:cNvPr>
          <p:cNvGrpSpPr/>
          <p:nvPr/>
        </p:nvGrpSpPr>
        <p:grpSpPr>
          <a:xfrm>
            <a:off x="1402947" y="1787098"/>
            <a:ext cx="1643580" cy="129226"/>
            <a:chOff x="6265589" y="1847572"/>
            <a:chExt cx="1893054" cy="158545"/>
          </a:xfrm>
        </p:grpSpPr>
        <p:sp>
          <p:nvSpPr>
            <p:cNvPr id="43" name="Rounded Rectangular Callout 42">
              <a:extLst>
                <a:ext uri="{FF2B5EF4-FFF2-40B4-BE49-F238E27FC236}">
                  <a16:creationId xmlns:a16="http://schemas.microsoft.com/office/drawing/2014/main" id="{CFF16F7C-791E-6418-B801-E7097E9BB11C}"/>
                </a:ext>
              </a:extLst>
            </p:cNvPr>
            <p:cNvSpPr/>
            <p:nvPr/>
          </p:nvSpPr>
          <p:spPr>
            <a:xfrm>
              <a:off x="6265589" y="1847572"/>
              <a:ext cx="1887347" cy="158545"/>
            </a:xfrm>
            <a:prstGeom prst="wedgeRoundRectCallout">
              <a:avLst>
                <a:gd name="adj1" fmla="val -9948"/>
                <a:gd name="adj2" fmla="val 9509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D07F46F-02CE-12B9-AD14-CB1BEF63E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07111" y="1886992"/>
              <a:ext cx="1851532" cy="91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8755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170418B0-0922-4393-30D2-DB639A25C399}"/>
              </a:ext>
            </a:extLst>
          </p:cNvPr>
          <p:cNvGrpSpPr/>
          <p:nvPr/>
        </p:nvGrpSpPr>
        <p:grpSpPr>
          <a:xfrm>
            <a:off x="1348196" y="875899"/>
            <a:ext cx="3730133" cy="1968046"/>
            <a:chOff x="6203279" y="1076512"/>
            <a:chExt cx="4011480" cy="2233227"/>
          </a:xfrm>
        </p:grpSpPr>
        <p:sp>
          <p:nvSpPr>
            <p:cNvPr id="18" name="Down Arrow 17">
              <a:extLst>
                <a:ext uri="{FF2B5EF4-FFF2-40B4-BE49-F238E27FC236}">
                  <a16:creationId xmlns:a16="http://schemas.microsoft.com/office/drawing/2014/main" id="{D5A6619F-0333-A475-1F6D-45158F3401D2}"/>
                </a:ext>
              </a:extLst>
            </p:cNvPr>
            <p:cNvSpPr/>
            <p:nvPr/>
          </p:nvSpPr>
          <p:spPr>
            <a:xfrm rot="10800000">
              <a:off x="8314814" y="2154059"/>
              <a:ext cx="261838" cy="13648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B504061-1DB3-342F-F583-CC3CAC15907A}"/>
                </a:ext>
              </a:extLst>
            </p:cNvPr>
            <p:cNvSpPr/>
            <p:nvPr/>
          </p:nvSpPr>
          <p:spPr>
            <a:xfrm>
              <a:off x="6203279" y="1076512"/>
              <a:ext cx="4011480" cy="2233227"/>
            </a:xfrm>
            <a:prstGeom prst="roundRect">
              <a:avLst>
                <a:gd name="adj" fmla="val 4390"/>
              </a:avLst>
            </a:prstGeom>
            <a:solidFill>
              <a:srgbClr val="EDE9ED">
                <a:alpha val="12941"/>
              </a:srgbClr>
            </a:solidFill>
            <a:ln>
              <a:solidFill>
                <a:srgbClr val="ED9B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picture containing different&#10;&#10;Description automatically generated">
              <a:extLst>
                <a:ext uri="{FF2B5EF4-FFF2-40B4-BE49-F238E27FC236}">
                  <a16:creationId xmlns:a16="http://schemas.microsoft.com/office/drawing/2014/main" id="{8F715286-E455-A21D-06C2-11FC5710C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9042" y="2302855"/>
              <a:ext cx="566928" cy="566928"/>
            </a:xfrm>
            <a:prstGeom prst="rect">
              <a:avLst/>
            </a:prstGeom>
          </p:spPr>
        </p:pic>
        <p:pic>
          <p:nvPicPr>
            <p:cNvPr id="36" name="Picture 35" descr="A close up of a person's skin&#10;&#10;Description automatically generated with low confidence">
              <a:extLst>
                <a:ext uri="{FF2B5EF4-FFF2-40B4-BE49-F238E27FC236}">
                  <a16:creationId xmlns:a16="http://schemas.microsoft.com/office/drawing/2014/main" id="{030EE39A-4B80-CB76-3E18-8CEEC6D7B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5590" y="2305962"/>
              <a:ext cx="566928" cy="566928"/>
            </a:xfrm>
            <a:prstGeom prst="rect">
              <a:avLst/>
            </a:prstGeom>
          </p:spPr>
        </p:pic>
        <p:pic>
          <p:nvPicPr>
            <p:cNvPr id="37" name="Picture 36" descr="A close up of a cat&#10;&#10;Description automatically generated with low confidence">
              <a:extLst>
                <a:ext uri="{FF2B5EF4-FFF2-40B4-BE49-F238E27FC236}">
                  <a16:creationId xmlns:a16="http://schemas.microsoft.com/office/drawing/2014/main" id="{893ED57D-46C7-0754-38CD-1A395888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5088" y="2306329"/>
              <a:ext cx="566928" cy="566928"/>
            </a:xfrm>
            <a:prstGeom prst="rect">
              <a:avLst/>
            </a:prstGeom>
          </p:spPr>
        </p:pic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54191225-55B2-C731-1FDE-36648ECB0517}"/>
                </a:ext>
              </a:extLst>
            </p:cNvPr>
            <p:cNvSpPr/>
            <p:nvPr/>
          </p:nvSpPr>
          <p:spPr>
            <a:xfrm>
              <a:off x="7484962" y="2869783"/>
              <a:ext cx="242530" cy="149679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2B22EAC9-62C0-CB31-08D8-9F9513AAB5C7}"/>
                </a:ext>
              </a:extLst>
            </p:cNvPr>
            <p:cNvSpPr/>
            <p:nvPr/>
          </p:nvSpPr>
          <p:spPr>
            <a:xfrm rot="10800000">
              <a:off x="6772470" y="2149675"/>
              <a:ext cx="261838" cy="136488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EB9C2F5-2CC7-F223-4B6F-BE55C0E54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4078" y="2540337"/>
              <a:ext cx="422901" cy="4571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58D5A7-5712-DF5F-3FA3-1CD1739CB8AC}"/>
                </a:ext>
              </a:extLst>
            </p:cNvPr>
            <p:cNvSpPr txBox="1"/>
            <p:nvPr/>
          </p:nvSpPr>
          <p:spPr>
            <a:xfrm>
              <a:off x="8111415" y="1930839"/>
              <a:ext cx="727835" cy="314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Expert5</a:t>
              </a: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72743F6A-4973-0311-2D57-95B5B56D1767}"/>
                </a:ext>
              </a:extLst>
            </p:cNvPr>
            <p:cNvSpPr/>
            <p:nvPr/>
          </p:nvSpPr>
          <p:spPr>
            <a:xfrm rot="16200000">
              <a:off x="8344634" y="1700536"/>
              <a:ext cx="202199" cy="1207515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FA69C0B5-932A-7740-668A-F0B537CB7C85}"/>
                </a:ext>
              </a:extLst>
            </p:cNvPr>
            <p:cNvSpPr/>
            <p:nvPr/>
          </p:nvSpPr>
          <p:spPr>
            <a:xfrm rot="5400000">
              <a:off x="7528784" y="1466711"/>
              <a:ext cx="220734" cy="2814419"/>
            </a:xfrm>
            <a:prstGeom prst="rightBrace">
              <a:avLst>
                <a:gd name="adj1" fmla="val 8333"/>
                <a:gd name="adj2" fmla="val 51012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70A5BF0-1228-76C9-B4DE-C6E1A8B995DC}"/>
                </a:ext>
              </a:extLst>
            </p:cNvPr>
            <p:cNvSpPr txBox="1"/>
            <p:nvPr/>
          </p:nvSpPr>
          <p:spPr>
            <a:xfrm>
              <a:off x="7226859" y="2918293"/>
              <a:ext cx="1057672" cy="314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Baseline</a:t>
              </a:r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5D9DC9C2-00CD-EC37-A06F-3AA727320353}"/>
                </a:ext>
              </a:extLst>
            </p:cNvPr>
            <p:cNvSpPr/>
            <p:nvPr/>
          </p:nvSpPr>
          <p:spPr>
            <a:xfrm rot="16200000">
              <a:off x="6805603" y="1642573"/>
              <a:ext cx="164539" cy="1311861"/>
            </a:xfrm>
            <a:prstGeom prst="rightBrace">
              <a:avLst>
                <a:gd name="adj1" fmla="val 8333"/>
                <a:gd name="adj2" fmla="val 50787"/>
              </a:avLst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2672C92-4399-9067-E6C3-BA5055B300B1}"/>
                </a:ext>
              </a:extLst>
            </p:cNvPr>
            <p:cNvSpPr txBox="1"/>
            <p:nvPr/>
          </p:nvSpPr>
          <p:spPr>
            <a:xfrm>
              <a:off x="6569445" y="1938526"/>
              <a:ext cx="727835" cy="314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Expert3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78A085E-70E4-886D-46BC-C7353C83B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5040" y="3164284"/>
              <a:ext cx="3005898" cy="134297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93CAC7F-66F4-EEFA-03A9-F77D3156B1F2}"/>
                </a:ext>
              </a:extLst>
            </p:cNvPr>
            <p:cNvGrpSpPr/>
            <p:nvPr/>
          </p:nvGrpSpPr>
          <p:grpSpPr>
            <a:xfrm>
              <a:off x="6241840" y="1160842"/>
              <a:ext cx="3937760" cy="620974"/>
              <a:chOff x="6373460" y="1151451"/>
              <a:chExt cx="3937760" cy="620974"/>
            </a:xfrm>
          </p:grpSpPr>
          <p:sp>
            <p:nvSpPr>
              <p:cNvPr id="137" name="Rounded Rectangular Callout 136">
                <a:extLst>
                  <a:ext uri="{FF2B5EF4-FFF2-40B4-BE49-F238E27FC236}">
                    <a16:creationId xmlns:a16="http://schemas.microsoft.com/office/drawing/2014/main" id="{3AC63E02-5D2B-7864-684E-29307AA62EF2}"/>
                  </a:ext>
                </a:extLst>
              </p:cNvPr>
              <p:cNvSpPr/>
              <p:nvPr/>
            </p:nvSpPr>
            <p:spPr>
              <a:xfrm>
                <a:off x="6373460" y="1151451"/>
                <a:ext cx="3937760" cy="620974"/>
              </a:xfrm>
              <a:prstGeom prst="wedgeRoundRectCallout">
                <a:avLst>
                  <a:gd name="adj1" fmla="val 7108"/>
                  <a:gd name="adj2" fmla="val 84268"/>
                  <a:gd name="adj3" fmla="val 1666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3C45F786-3585-672E-FAA9-AF9BE49539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4090" y="1174051"/>
                <a:ext cx="3855209" cy="56184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0BC9758-FD92-4CF2-4CC5-698BAFF10E6A}"/>
                </a:ext>
              </a:extLst>
            </p:cNvPr>
            <p:cNvGrpSpPr/>
            <p:nvPr/>
          </p:nvGrpSpPr>
          <p:grpSpPr>
            <a:xfrm>
              <a:off x="6266813" y="1818582"/>
              <a:ext cx="1893054" cy="158545"/>
              <a:chOff x="6265589" y="1847572"/>
              <a:chExt cx="1893054" cy="158545"/>
            </a:xfrm>
          </p:grpSpPr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0F645F49-FEA9-E828-B51F-E314F8209374}"/>
                  </a:ext>
                </a:extLst>
              </p:cNvPr>
              <p:cNvSpPr/>
              <p:nvPr/>
            </p:nvSpPr>
            <p:spPr>
              <a:xfrm>
                <a:off x="6265589" y="1847572"/>
                <a:ext cx="1887347" cy="158545"/>
              </a:xfrm>
              <a:prstGeom prst="wedgeRoundRectCallout">
                <a:avLst>
                  <a:gd name="adj1" fmla="val -9948"/>
                  <a:gd name="adj2" fmla="val 95098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42B13F5-CD13-6772-9C43-624A7F8BE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7111" y="1886992"/>
                <a:ext cx="1851532" cy="919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4138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FDCB989-152A-A902-35A3-133F0B0CB697}"/>
              </a:ext>
            </a:extLst>
          </p:cNvPr>
          <p:cNvSpPr/>
          <p:nvPr/>
        </p:nvSpPr>
        <p:spPr>
          <a:xfrm>
            <a:off x="3126381" y="591015"/>
            <a:ext cx="8270165" cy="3249162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883F09-429D-BE2C-15CB-9168DB6772BA}"/>
              </a:ext>
            </a:extLst>
          </p:cNvPr>
          <p:cNvSpPr/>
          <p:nvPr/>
        </p:nvSpPr>
        <p:spPr>
          <a:xfrm>
            <a:off x="8360092" y="3007352"/>
            <a:ext cx="1990521" cy="803192"/>
          </a:xfrm>
          <a:prstGeom prst="roundRect">
            <a:avLst>
              <a:gd name="adj" fmla="val 6949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32B0F1-3091-4106-42DC-8294F880BCEC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5477025" y="966532"/>
            <a:ext cx="195512" cy="2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79ADCE-25D0-2E85-8B98-637B5242B72A}"/>
              </a:ext>
            </a:extLst>
          </p:cNvPr>
          <p:cNvCxnSpPr>
            <a:cxnSpLocks/>
            <a:stCxn id="38" idx="0"/>
            <a:endCxn id="4" idx="1"/>
          </p:cNvCxnSpPr>
          <p:nvPr/>
        </p:nvCxnSpPr>
        <p:spPr>
          <a:xfrm flipV="1">
            <a:off x="3899560" y="969142"/>
            <a:ext cx="1027990" cy="8680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3717F0-FECF-4513-0330-BE73D81D6CAD}"/>
              </a:ext>
            </a:extLst>
          </p:cNvPr>
          <p:cNvGrpSpPr/>
          <p:nvPr/>
        </p:nvGrpSpPr>
        <p:grpSpPr>
          <a:xfrm>
            <a:off x="3247377" y="1591290"/>
            <a:ext cx="652182" cy="491723"/>
            <a:chOff x="2921283" y="3221704"/>
            <a:chExt cx="835708" cy="678930"/>
          </a:xfrm>
        </p:grpSpPr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B0DA3FD-FCF8-EEF5-EEBE-C836764856FA}"/>
                </a:ext>
              </a:extLst>
            </p:cNvPr>
            <p:cNvSpPr/>
            <p:nvPr/>
          </p:nvSpPr>
          <p:spPr>
            <a:xfrm rot="5400000">
              <a:off x="2999672" y="3143315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C0566-D8DE-43B3-3C4D-89D08969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2586" y="3439371"/>
              <a:ext cx="728663" cy="215900"/>
            </a:xfrm>
            <a:prstGeom prst="rect">
              <a:avLst/>
            </a:prstGeom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F3D005D-2FC8-CA50-A7F1-DA59019F4447}"/>
              </a:ext>
            </a:extLst>
          </p:cNvPr>
          <p:cNvGrpSpPr/>
          <p:nvPr/>
        </p:nvGrpSpPr>
        <p:grpSpPr>
          <a:xfrm>
            <a:off x="4950408" y="2178028"/>
            <a:ext cx="652182" cy="491723"/>
            <a:chOff x="5174527" y="5244485"/>
            <a:chExt cx="835708" cy="678930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6140096-2A70-9966-2C7E-BB789DDA5897}"/>
                </a:ext>
              </a:extLst>
            </p:cNvPr>
            <p:cNvSpPr/>
            <p:nvPr/>
          </p:nvSpPr>
          <p:spPr>
            <a:xfrm rot="5400000">
              <a:off x="5252916" y="5166096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5F020B-FE4A-5372-2ABA-2C2A3950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524" y="5468468"/>
              <a:ext cx="731520" cy="216747"/>
            </a:xfrm>
            <a:prstGeom prst="rect">
              <a:avLst/>
            </a:prstGeom>
          </p:spPr>
        </p:pic>
      </p:grpSp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38" idx="0"/>
            <a:endCxn id="63" idx="2"/>
          </p:cNvCxnSpPr>
          <p:nvPr/>
        </p:nvCxnSpPr>
        <p:spPr>
          <a:xfrm>
            <a:off x="3899560" y="1837153"/>
            <a:ext cx="1050848" cy="5867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6D3BCD13-BA50-1D3A-0B56-AEAB9E624665}"/>
              </a:ext>
            </a:extLst>
          </p:cNvPr>
          <p:cNvGrpSpPr/>
          <p:nvPr/>
        </p:nvGrpSpPr>
        <p:grpSpPr>
          <a:xfrm>
            <a:off x="6228024" y="2813313"/>
            <a:ext cx="652182" cy="491723"/>
            <a:chOff x="6039199" y="4741701"/>
            <a:chExt cx="835708" cy="678930"/>
          </a:xfrm>
        </p:grpSpPr>
        <p:sp>
          <p:nvSpPr>
            <p:cNvPr id="491" name="Trapezoid 490">
              <a:extLst>
                <a:ext uri="{FF2B5EF4-FFF2-40B4-BE49-F238E27FC236}">
                  <a16:creationId xmlns:a16="http://schemas.microsoft.com/office/drawing/2014/main" id="{805519A8-71AC-1E78-CC54-F42BB455FC2E}"/>
                </a:ext>
              </a:extLst>
            </p:cNvPr>
            <p:cNvSpPr/>
            <p:nvPr/>
          </p:nvSpPr>
          <p:spPr>
            <a:xfrm rot="5400000">
              <a:off x="6117588" y="4663312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3B52E471-6627-8086-8AA0-9A17DF34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5530" y="4965446"/>
              <a:ext cx="731520" cy="21674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4927550" y="731273"/>
            <a:ext cx="594758" cy="455672"/>
            <a:chOff x="3503448" y="1760413"/>
            <a:chExt cx="897005" cy="83776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3532294" y="1760413"/>
              <a:ext cx="868159" cy="396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Expert1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F16188-CE07-4ED6-8A1C-33D36AD359BF}"/>
              </a:ext>
            </a:extLst>
          </p:cNvPr>
          <p:cNvGrpSpPr/>
          <p:nvPr/>
        </p:nvGrpSpPr>
        <p:grpSpPr>
          <a:xfrm>
            <a:off x="6205166" y="1419892"/>
            <a:ext cx="565296" cy="467963"/>
            <a:chOff x="3503448" y="1737814"/>
            <a:chExt cx="855881" cy="8603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98E22AD-E64F-E39E-6F22-EACBFC632D65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73672B-B092-09AE-C186-DA60C3B29545}"/>
                </a:ext>
              </a:extLst>
            </p:cNvPr>
            <p:cNvSpPr txBox="1"/>
            <p:nvPr/>
          </p:nvSpPr>
          <p:spPr>
            <a:xfrm>
              <a:off x="3538736" y="1737814"/>
              <a:ext cx="820593" cy="396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Expert2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D1234FD-F70C-03CB-40FA-4C3E2AC1E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sp>
        <p:nvSpPr>
          <p:cNvPr id="474" name="Rounded Rectangle 473">
            <a:extLst>
              <a:ext uri="{FF2B5EF4-FFF2-40B4-BE49-F238E27FC236}">
                <a16:creationId xmlns:a16="http://schemas.microsoft.com/office/drawing/2014/main" id="{55616ABA-39B8-8D2C-0EA0-D873CCE97A65}"/>
              </a:ext>
            </a:extLst>
          </p:cNvPr>
          <p:cNvSpPr/>
          <p:nvPr/>
        </p:nvSpPr>
        <p:spPr>
          <a:xfrm>
            <a:off x="6855967" y="1434030"/>
            <a:ext cx="3350088" cy="47164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E196E578-8172-549B-3279-4418BD402FD6}"/>
              </a:ext>
            </a:extLst>
          </p:cNvPr>
          <p:cNvCxnSpPr>
            <a:cxnSpLocks/>
            <a:stCxn id="34" idx="3"/>
            <a:endCxn id="474" idx="1"/>
          </p:cNvCxnSpPr>
          <p:nvPr/>
        </p:nvCxnSpPr>
        <p:spPr>
          <a:xfrm flipV="1">
            <a:off x="6752516" y="1669853"/>
            <a:ext cx="103451" cy="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Curved Connector 480">
            <a:extLst>
              <a:ext uri="{FF2B5EF4-FFF2-40B4-BE49-F238E27FC236}">
                <a16:creationId xmlns:a16="http://schemas.microsoft.com/office/drawing/2014/main" id="{DC98ED4F-6273-E5CF-7682-C3078CA3F3D1}"/>
              </a:ext>
            </a:extLst>
          </p:cNvPr>
          <p:cNvCxnSpPr>
            <a:cxnSpLocks/>
            <a:stCxn id="63" idx="0"/>
            <a:endCxn id="34" idx="1"/>
          </p:cNvCxnSpPr>
          <p:nvPr/>
        </p:nvCxnSpPr>
        <p:spPr>
          <a:xfrm flipV="1">
            <a:off x="5602590" y="1670053"/>
            <a:ext cx="602576" cy="7538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Curved Connector 493">
            <a:extLst>
              <a:ext uri="{FF2B5EF4-FFF2-40B4-BE49-F238E27FC236}">
                <a16:creationId xmlns:a16="http://schemas.microsoft.com/office/drawing/2014/main" id="{958CCB1D-0B65-791A-307E-AAF265080DED}"/>
              </a:ext>
            </a:extLst>
          </p:cNvPr>
          <p:cNvCxnSpPr>
            <a:cxnSpLocks/>
            <a:stCxn id="63" idx="0"/>
            <a:endCxn id="491" idx="2"/>
          </p:cNvCxnSpPr>
          <p:nvPr/>
        </p:nvCxnSpPr>
        <p:spPr>
          <a:xfrm>
            <a:off x="5602590" y="2423891"/>
            <a:ext cx="625435" cy="63528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7" name="Picture 496">
            <a:extLst>
              <a:ext uri="{FF2B5EF4-FFF2-40B4-BE49-F238E27FC236}">
                <a16:creationId xmlns:a16="http://schemas.microsoft.com/office/drawing/2014/main" id="{F6FE21BD-99E6-171F-0EE0-EF0B0DEB3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8901" y="3034842"/>
            <a:ext cx="330030" cy="33113"/>
          </a:xfrm>
          <a:prstGeom prst="rect">
            <a:avLst/>
          </a:prstGeom>
        </p:spPr>
      </p:pic>
      <p:sp>
        <p:nvSpPr>
          <p:cNvPr id="499" name="Trapezoid 498">
            <a:extLst>
              <a:ext uri="{FF2B5EF4-FFF2-40B4-BE49-F238E27FC236}">
                <a16:creationId xmlns:a16="http://schemas.microsoft.com/office/drawing/2014/main" id="{F26F4277-7A5D-DBE7-ED73-E07BE8DE5128}"/>
              </a:ext>
            </a:extLst>
          </p:cNvPr>
          <p:cNvSpPr/>
          <p:nvPr/>
        </p:nvSpPr>
        <p:spPr>
          <a:xfrm rot="5400000">
            <a:off x="7308572" y="2708752"/>
            <a:ext cx="491723" cy="652182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56E1D246-9586-0963-29EC-7F7209E4A9BA}"/>
              </a:ext>
            </a:extLst>
          </p:cNvPr>
          <p:cNvGrpSpPr/>
          <p:nvPr/>
        </p:nvGrpSpPr>
        <p:grpSpPr>
          <a:xfrm>
            <a:off x="8411363" y="2155630"/>
            <a:ext cx="611263" cy="474085"/>
            <a:chOff x="3491740" y="1741086"/>
            <a:chExt cx="997534" cy="871613"/>
          </a:xfrm>
        </p:grpSpPr>
        <p:sp>
          <p:nvSpPr>
            <p:cNvPr id="509" name="Rounded Rectangle 508">
              <a:extLst>
                <a:ext uri="{FF2B5EF4-FFF2-40B4-BE49-F238E27FC236}">
                  <a16:creationId xmlns:a16="http://schemas.microsoft.com/office/drawing/2014/main" id="{4FAF6B25-E8E0-EA13-8D65-8053A4C76E07}"/>
                </a:ext>
              </a:extLst>
            </p:cNvPr>
            <p:cNvSpPr/>
            <p:nvPr/>
          </p:nvSpPr>
          <p:spPr>
            <a:xfrm>
              <a:off x="3491740" y="1811831"/>
              <a:ext cx="828710" cy="80086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3534813" y="1741086"/>
              <a:ext cx="954461" cy="396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Expert4</a:t>
              </a:r>
            </a:p>
          </p:txBody>
        </p:sp>
        <p:pic>
          <p:nvPicPr>
            <p:cNvPr id="511" name="Graphic 510">
              <a:extLst>
                <a:ext uri="{FF2B5EF4-FFF2-40B4-BE49-F238E27FC236}">
                  <a16:creationId xmlns:a16="http://schemas.microsoft.com/office/drawing/2014/main" id="{0135DB66-C06B-6D90-9A83-4E144AC0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36C33334-A4CE-F9EB-28BE-551A2C8B8826}"/>
              </a:ext>
            </a:extLst>
          </p:cNvPr>
          <p:cNvCxnSpPr>
            <a:cxnSpLocks/>
            <a:stCxn id="509" idx="3"/>
            <a:endCxn id="507" idx="1"/>
          </p:cNvCxnSpPr>
          <p:nvPr/>
        </p:nvCxnSpPr>
        <p:spPr>
          <a:xfrm>
            <a:off x="8919175" y="2411912"/>
            <a:ext cx="172613" cy="2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99" idx="0"/>
            <a:endCxn id="509" idx="1"/>
          </p:cNvCxnSpPr>
          <p:nvPr/>
        </p:nvCxnSpPr>
        <p:spPr>
          <a:xfrm flipV="1">
            <a:off x="7880525" y="2411912"/>
            <a:ext cx="530838" cy="62293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8526875" y="3190726"/>
            <a:ext cx="491723" cy="652182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99" idx="0"/>
            <a:endCxn id="74" idx="2"/>
          </p:cNvCxnSpPr>
          <p:nvPr/>
        </p:nvCxnSpPr>
        <p:spPr>
          <a:xfrm>
            <a:off x="7880525" y="3034844"/>
            <a:ext cx="566121" cy="48197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68B577-D982-30EE-B887-1D6ED197AD61}"/>
              </a:ext>
            </a:extLst>
          </p:cNvPr>
          <p:cNvSpPr/>
          <p:nvPr/>
        </p:nvSpPr>
        <p:spPr>
          <a:xfrm>
            <a:off x="5672537" y="703494"/>
            <a:ext cx="3993617" cy="5260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Rounded Rectangle 506">
            <a:extLst>
              <a:ext uri="{FF2B5EF4-FFF2-40B4-BE49-F238E27FC236}">
                <a16:creationId xmlns:a16="http://schemas.microsoft.com/office/drawing/2014/main" id="{6A7DD1CF-DFA0-68DE-2632-0AC816F7549B}"/>
              </a:ext>
            </a:extLst>
          </p:cNvPr>
          <p:cNvSpPr/>
          <p:nvPr/>
        </p:nvSpPr>
        <p:spPr>
          <a:xfrm>
            <a:off x="9091788" y="2141786"/>
            <a:ext cx="2197685" cy="5815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0763813" y="569747"/>
            <a:ext cx="525660" cy="267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MoIE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4084" y="3430254"/>
            <a:ext cx="508051" cy="1554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0A2DBF-B515-BE8F-C309-420A3F45E9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9363" y="2968718"/>
            <a:ext cx="508049" cy="155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6F35447-01C3-A132-CAE4-860C4C54DEC5}"/>
              </a:ext>
            </a:extLst>
          </p:cNvPr>
          <p:cNvGrpSpPr/>
          <p:nvPr/>
        </p:nvGrpSpPr>
        <p:grpSpPr>
          <a:xfrm>
            <a:off x="1798078" y="920952"/>
            <a:ext cx="1228140" cy="1820581"/>
            <a:chOff x="689042" y="1742890"/>
            <a:chExt cx="1228140" cy="18205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6C8830-3D7D-ED71-7E4D-5B6CCCCA1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9042" y="1742890"/>
              <a:ext cx="614070" cy="61589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1983E5B-49CB-F171-6E21-F78828FE3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03112" y="1742890"/>
              <a:ext cx="614070" cy="6158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FF2147-AC9C-AEF8-6627-A8319A06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9042" y="2338581"/>
              <a:ext cx="614070" cy="61589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C1ED16-63D4-71A3-35EE-A1100F754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03112" y="2331687"/>
              <a:ext cx="614070" cy="61589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3EB5657-70F5-F6CD-8EA3-E115CC50B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9042" y="2947579"/>
              <a:ext cx="614070" cy="61589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9445280-A1C9-509F-BA67-325745240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03112" y="2947579"/>
              <a:ext cx="614070" cy="61589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2F265F-FD0E-E737-4B67-6BEC961744C2}"/>
              </a:ext>
            </a:extLst>
          </p:cNvPr>
          <p:cNvGrpSpPr/>
          <p:nvPr/>
        </p:nvGrpSpPr>
        <p:grpSpPr>
          <a:xfrm>
            <a:off x="4228842" y="1219930"/>
            <a:ext cx="609110" cy="305459"/>
            <a:chOff x="3070792" y="5699702"/>
            <a:chExt cx="609110" cy="30545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BFEF84D-F6A9-93FD-4C3A-9C9091699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70792" y="5699702"/>
              <a:ext cx="304555" cy="30545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2A7FBF9-4EA5-058B-C86C-F0E55BF7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75347" y="5699702"/>
              <a:ext cx="304555" cy="305459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0492BBE-AF62-E478-0EEA-1896975395C6}"/>
              </a:ext>
            </a:extLst>
          </p:cNvPr>
          <p:cNvGrpSpPr/>
          <p:nvPr/>
        </p:nvGrpSpPr>
        <p:grpSpPr>
          <a:xfrm>
            <a:off x="4177186" y="1782849"/>
            <a:ext cx="601718" cy="608998"/>
            <a:chOff x="3329923" y="4732176"/>
            <a:chExt cx="601718" cy="60899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020D1E9-040E-429A-3313-988741F9B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29923" y="4732176"/>
              <a:ext cx="300859" cy="30175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DF2E5A5-A779-7578-C9E0-3238CFD1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30782" y="4732176"/>
              <a:ext cx="300859" cy="30175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41633C7-3567-5C08-51D2-49B79322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29923" y="5039422"/>
              <a:ext cx="300859" cy="30175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220A399-21ED-317A-7DE5-B9A47FCF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30781" y="5039422"/>
              <a:ext cx="300859" cy="301752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DA92D1-6C6F-61F3-B686-E40E3A569C38}"/>
              </a:ext>
            </a:extLst>
          </p:cNvPr>
          <p:cNvGrpSpPr/>
          <p:nvPr/>
        </p:nvGrpSpPr>
        <p:grpSpPr>
          <a:xfrm>
            <a:off x="5580245" y="2648910"/>
            <a:ext cx="601717" cy="301752"/>
            <a:chOff x="3329923" y="5039422"/>
            <a:chExt cx="601717" cy="30175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B0956CB-8BB6-6BC9-AA90-C15E0C8C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29923" y="5039422"/>
              <a:ext cx="300859" cy="30175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23A9CC5-D745-9B86-06E0-E437F3EF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30781" y="5039422"/>
              <a:ext cx="300859" cy="30175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0B37D5-A55D-2783-A71F-5D5D4AB8A785}"/>
              </a:ext>
            </a:extLst>
          </p:cNvPr>
          <p:cNvGrpSpPr/>
          <p:nvPr/>
        </p:nvGrpSpPr>
        <p:grpSpPr>
          <a:xfrm>
            <a:off x="5645791" y="1947182"/>
            <a:ext cx="601718" cy="301752"/>
            <a:chOff x="4408001" y="3061502"/>
            <a:chExt cx="601718" cy="301752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239A73-8D78-56B8-F2C9-A3DBB5E39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08001" y="3061502"/>
              <a:ext cx="300859" cy="301752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D0E186D-9A5C-6E52-085B-C0ECC0FEB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08860" y="3061502"/>
              <a:ext cx="300859" cy="301752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7733F103-AC9C-9F46-2E54-1121FD6F1E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02093" y="3151702"/>
            <a:ext cx="300859" cy="30175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422CBD-B335-9F56-ED52-FE6BD2CD0E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2093" y="2554142"/>
            <a:ext cx="300859" cy="301752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D22699D0-77DB-1D0C-4EC5-3EAC752063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4319" y="3217785"/>
            <a:ext cx="566121" cy="567801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AFBF4996-07F1-7E39-4F49-4E2869F881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30674" y="779389"/>
            <a:ext cx="3831005" cy="349962"/>
          </a:xfrm>
          <a:prstGeom prst="rect">
            <a:avLst/>
          </a:prstGeom>
        </p:spPr>
      </p:pic>
      <p:cxnSp>
        <p:nvCxnSpPr>
          <p:cNvPr id="452" name="Straight Arrow Connector 451">
            <a:extLst>
              <a:ext uri="{FF2B5EF4-FFF2-40B4-BE49-F238E27FC236}">
                <a16:creationId xmlns:a16="http://schemas.microsoft.com/office/drawing/2014/main" id="{9CD7ADBD-592B-3566-0021-08E8A072FA9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026218" y="1817695"/>
            <a:ext cx="2218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TextBox 459">
            <a:extLst>
              <a:ext uri="{FF2B5EF4-FFF2-40B4-BE49-F238E27FC236}">
                <a16:creationId xmlns:a16="http://schemas.microsoft.com/office/drawing/2014/main" id="{35A117A8-9DA7-9C3C-5933-F12BDDA35035}"/>
              </a:ext>
            </a:extLst>
          </p:cNvPr>
          <p:cNvSpPr txBox="1"/>
          <p:nvPr/>
        </p:nvSpPr>
        <p:spPr>
          <a:xfrm>
            <a:off x="8406466" y="2998347"/>
            <a:ext cx="1949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Final Residual (Unexplained)</a:t>
            </a:r>
          </a:p>
        </p:txBody>
      </p:sp>
      <p:pic>
        <p:nvPicPr>
          <p:cNvPr id="469" name="Picture 468">
            <a:extLst>
              <a:ext uri="{FF2B5EF4-FFF2-40B4-BE49-F238E27FC236}">
                <a16:creationId xmlns:a16="http://schemas.microsoft.com/office/drawing/2014/main" id="{10C74D09-5AE8-6D85-BC6E-B0D8617FF2C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08621" y="1551578"/>
            <a:ext cx="3228226" cy="196748"/>
          </a:xfrm>
          <a:prstGeom prst="rect">
            <a:avLst/>
          </a:prstGeom>
        </p:spPr>
      </p:pic>
      <p:pic>
        <p:nvPicPr>
          <p:cNvPr id="473" name="Picture 472">
            <a:extLst>
              <a:ext uri="{FF2B5EF4-FFF2-40B4-BE49-F238E27FC236}">
                <a16:creationId xmlns:a16="http://schemas.microsoft.com/office/drawing/2014/main" id="{E4ECBC0D-8C46-847A-5408-D6DA0883DB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5238" y="2204448"/>
            <a:ext cx="1990521" cy="446907"/>
          </a:xfrm>
          <a:prstGeom prst="rect">
            <a:avLst/>
          </a:prstGeom>
        </p:spPr>
      </p:pic>
      <p:cxnSp>
        <p:nvCxnSpPr>
          <p:cNvPr id="485" name="Straight Arrow Connector 484">
            <a:extLst>
              <a:ext uri="{FF2B5EF4-FFF2-40B4-BE49-F238E27FC236}">
                <a16:creationId xmlns:a16="http://schemas.microsoft.com/office/drawing/2014/main" id="{4B3C77A1-4E49-CE00-4589-57687D81179D}"/>
              </a:ext>
            </a:extLst>
          </p:cNvPr>
          <p:cNvCxnSpPr>
            <a:cxnSpLocks/>
            <a:endCxn id="449" idx="1"/>
          </p:cNvCxnSpPr>
          <p:nvPr/>
        </p:nvCxnSpPr>
        <p:spPr>
          <a:xfrm>
            <a:off x="9098828" y="3501685"/>
            <a:ext cx="37549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1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93C270-E3EB-8535-5DCB-856513A7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323" y="291792"/>
            <a:ext cx="2402939" cy="2402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C6F91-2883-C94F-A4C5-8908DC9BD3B7}"/>
              </a:ext>
            </a:extLst>
          </p:cNvPr>
          <p:cNvSpPr txBox="1"/>
          <p:nvPr/>
        </p:nvSpPr>
        <p:spPr>
          <a:xfrm>
            <a:off x="2465570" y="-3608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Expert5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9C663B5-8B70-A72B-9A73-C17CEA13D043}"/>
              </a:ext>
            </a:extLst>
          </p:cNvPr>
          <p:cNvGrpSpPr/>
          <p:nvPr/>
        </p:nvGrpSpPr>
        <p:grpSpPr>
          <a:xfrm>
            <a:off x="-28477" y="2587547"/>
            <a:ext cx="1776142" cy="1441967"/>
            <a:chOff x="53230" y="2576396"/>
            <a:chExt cx="1776142" cy="14419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6633A8-3303-F6B6-5387-7A2FB23D9840}"/>
                </a:ext>
              </a:extLst>
            </p:cNvPr>
            <p:cNvSpPr txBox="1"/>
            <p:nvPr/>
          </p:nvSpPr>
          <p:spPr>
            <a:xfrm>
              <a:off x="315944" y="2576396"/>
              <a:ext cx="1513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Attention weights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ED6DF93-8AE6-87BB-F4C4-7688E82C0DF6}"/>
                </a:ext>
              </a:extLst>
            </p:cNvPr>
            <p:cNvGrpSpPr/>
            <p:nvPr/>
          </p:nvGrpSpPr>
          <p:grpSpPr>
            <a:xfrm>
              <a:off x="53230" y="2879707"/>
              <a:ext cx="1476628" cy="1138656"/>
              <a:chOff x="53230" y="2879707"/>
              <a:chExt cx="1476628" cy="11386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4890FCD-2842-D4DB-1F31-765F2C8A4E08}"/>
                  </a:ext>
                </a:extLst>
              </p:cNvPr>
              <p:cNvGrpSpPr/>
              <p:nvPr/>
            </p:nvGrpSpPr>
            <p:grpSpPr>
              <a:xfrm>
                <a:off x="53230" y="2942497"/>
                <a:ext cx="461665" cy="917182"/>
                <a:chOff x="1505930" y="3015204"/>
                <a:chExt cx="461665" cy="917182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3010B80-A9AE-6910-D468-5E0D5806B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615" y="3015204"/>
                  <a:ext cx="0" cy="9144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84DE67-5BC1-B22C-B855-7FD5E3A7AA19}"/>
                    </a:ext>
                  </a:extLst>
                </p:cNvPr>
                <p:cNvSpPr txBox="1"/>
                <p:nvPr/>
              </p:nvSpPr>
              <p:spPr>
                <a:xfrm rot="16200000">
                  <a:off x="1282952" y="3247743"/>
                  <a:ext cx="9076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Descending</a:t>
                  </a:r>
                </a:p>
                <a:p>
                  <a:r>
                    <a:rPr lang="en-US" sz="1200" dirty="0"/>
                    <a:t>     order</a:t>
                  </a:r>
                </a:p>
              </p:txBody>
            </p:sp>
          </p:grpSp>
          <p:sp>
            <p:nvSpPr>
              <p:cNvPr id="20" name="Double Bracket 19">
                <a:extLst>
                  <a:ext uri="{FF2B5EF4-FFF2-40B4-BE49-F238E27FC236}">
                    <a16:creationId xmlns:a16="http://schemas.microsoft.com/office/drawing/2014/main" id="{53A19FF6-DDFE-509E-DAE5-56B5B789DEAF}"/>
                  </a:ext>
                </a:extLst>
              </p:cNvPr>
              <p:cNvSpPr/>
              <p:nvPr/>
            </p:nvSpPr>
            <p:spPr>
              <a:xfrm>
                <a:off x="615458" y="2884172"/>
                <a:ext cx="914400" cy="1031051"/>
              </a:xfrm>
              <a:prstGeom prst="bracketPair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0D297E-0347-6980-69A8-D372BB9AA5F3}"/>
                  </a:ext>
                </a:extLst>
              </p:cNvPr>
              <p:cNvSpPr txBox="1"/>
              <p:nvPr/>
            </p:nvSpPr>
            <p:spPr>
              <a:xfrm>
                <a:off x="729455" y="2879707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0.0103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8D54A7-CFDF-DE57-4F40-A51F298ECD64}"/>
                  </a:ext>
                </a:extLst>
              </p:cNvPr>
              <p:cNvSpPr txBox="1"/>
              <p:nvPr/>
            </p:nvSpPr>
            <p:spPr>
              <a:xfrm>
                <a:off x="729455" y="3159786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0.0102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1155B0-EDF6-8632-DE3A-E1E18288A408}"/>
                  </a:ext>
                </a:extLst>
              </p:cNvPr>
              <p:cNvSpPr txBox="1"/>
              <p:nvPr/>
            </p:nvSpPr>
            <p:spPr>
              <a:xfrm>
                <a:off x="729455" y="3467563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0.0102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8E52B0-9EEF-7D20-3A16-08A3E94EB97E}"/>
                  </a:ext>
                </a:extLst>
              </p:cNvPr>
              <p:cNvSpPr txBox="1"/>
              <p:nvPr/>
            </p:nvSpPr>
            <p:spPr>
              <a:xfrm rot="16200000">
                <a:off x="912999" y="370481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</p:grp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91E4D9A-9010-B670-19C1-3F763E378EA9}"/>
              </a:ext>
            </a:extLst>
          </p:cNvPr>
          <p:cNvGrpSpPr/>
          <p:nvPr/>
        </p:nvGrpSpPr>
        <p:grpSpPr>
          <a:xfrm>
            <a:off x="3366608" y="2583081"/>
            <a:ext cx="1308243" cy="1446433"/>
            <a:chOff x="5198573" y="2583082"/>
            <a:chExt cx="1308243" cy="1446433"/>
          </a:xfrm>
        </p:grpSpPr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7965A78D-FD95-2704-FE4C-983FD52877B8}"/>
                </a:ext>
              </a:extLst>
            </p:cNvPr>
            <p:cNvSpPr txBox="1"/>
            <p:nvPr/>
          </p:nvSpPr>
          <p:spPr>
            <a:xfrm>
              <a:off x="5198573" y="2583082"/>
              <a:ext cx="130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Concept values</a:t>
              </a:r>
            </a:p>
          </p:txBody>
        </p:sp>
        <p:sp>
          <p:nvSpPr>
            <p:cNvPr id="459" name="Double Bracket 458">
              <a:extLst>
                <a:ext uri="{FF2B5EF4-FFF2-40B4-BE49-F238E27FC236}">
                  <a16:creationId xmlns:a16="http://schemas.microsoft.com/office/drawing/2014/main" id="{7AC6A2EB-1E6A-DD4D-36BA-FA23543DB86C}"/>
                </a:ext>
              </a:extLst>
            </p:cNvPr>
            <p:cNvSpPr/>
            <p:nvPr/>
          </p:nvSpPr>
          <p:spPr>
            <a:xfrm>
              <a:off x="5555176" y="2895324"/>
              <a:ext cx="595036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C5DD08FD-2D95-3A85-76F9-3FFAE0231C4F}"/>
                </a:ext>
              </a:extLst>
            </p:cNvPr>
            <p:cNvSpPr txBox="1"/>
            <p:nvPr/>
          </p:nvSpPr>
          <p:spPr>
            <a:xfrm>
              <a:off x="5555177" y="2890859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0.845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D89C59AB-4C42-BD31-6A8C-A477809594D9}"/>
                </a:ext>
              </a:extLst>
            </p:cNvPr>
            <p:cNvSpPr txBox="1"/>
            <p:nvPr/>
          </p:nvSpPr>
          <p:spPr>
            <a:xfrm>
              <a:off x="5555177" y="3170938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0.863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B62C33F1-00FD-58D1-4556-263C439A6A6A}"/>
                </a:ext>
              </a:extLst>
            </p:cNvPr>
            <p:cNvSpPr txBox="1"/>
            <p:nvPr/>
          </p:nvSpPr>
          <p:spPr>
            <a:xfrm>
              <a:off x="5555177" y="3478715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0.410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D2960A3D-611E-C1D7-460E-A94100547B62}"/>
                </a:ext>
              </a:extLst>
            </p:cNvPr>
            <p:cNvSpPr txBox="1"/>
            <p:nvPr/>
          </p:nvSpPr>
          <p:spPr>
            <a:xfrm rot="16200000">
              <a:off x="5693035" y="371596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9BD76415-4C9A-4C53-6D7E-2A2E84EF1493}"/>
              </a:ext>
            </a:extLst>
          </p:cNvPr>
          <p:cNvCxnSpPr>
            <a:cxnSpLocks/>
            <a:stCxn id="464" idx="1"/>
          </p:cNvCxnSpPr>
          <p:nvPr/>
        </p:nvCxnSpPr>
        <p:spPr>
          <a:xfrm flipH="1">
            <a:off x="4020729" y="4029514"/>
            <a:ext cx="1" cy="24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FA9A51F-489C-8098-B96E-7CD8ADAB9B87}"/>
              </a:ext>
            </a:extLst>
          </p:cNvPr>
          <p:cNvGrpSpPr/>
          <p:nvPr/>
        </p:nvGrpSpPr>
        <p:grpSpPr>
          <a:xfrm>
            <a:off x="1592928" y="2587908"/>
            <a:ext cx="1805366" cy="1477192"/>
            <a:chOff x="1904882" y="2580849"/>
            <a:chExt cx="1805366" cy="1477192"/>
          </a:xfrm>
        </p:grpSpPr>
        <p:sp>
          <p:nvSpPr>
            <p:cNvPr id="53" name="Double Bracket 52">
              <a:extLst>
                <a:ext uri="{FF2B5EF4-FFF2-40B4-BE49-F238E27FC236}">
                  <a16:creationId xmlns:a16="http://schemas.microsoft.com/office/drawing/2014/main" id="{2BBAD5DC-A67B-BE04-9A62-B7A8EA6ABC0C}"/>
                </a:ext>
              </a:extLst>
            </p:cNvPr>
            <p:cNvSpPr/>
            <p:nvPr/>
          </p:nvSpPr>
          <p:spPr>
            <a:xfrm>
              <a:off x="1918668" y="2870320"/>
              <a:ext cx="1777794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3B3598-0F57-0E9B-0D76-AFDB51462C17}"/>
                </a:ext>
              </a:extLst>
            </p:cNvPr>
            <p:cNvSpPr txBox="1"/>
            <p:nvPr/>
          </p:nvSpPr>
          <p:spPr>
            <a:xfrm>
              <a:off x="2377383" y="2580849"/>
              <a:ext cx="860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Concepts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884DAF09-6ED4-272D-F579-1008606439C8}"/>
                </a:ext>
              </a:extLst>
            </p:cNvPr>
            <p:cNvSpPr txBox="1"/>
            <p:nvPr/>
          </p:nvSpPr>
          <p:spPr>
            <a:xfrm>
              <a:off x="1904882" y="2879707"/>
              <a:ext cx="18053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forehead_color_white</a:t>
              </a:r>
              <a:endParaRPr lang="en-US" sz="1400" dirty="0"/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1C61E3D7-1C86-295D-5CD6-C39C28288912}"/>
                </a:ext>
              </a:extLst>
            </p:cNvPr>
            <p:cNvSpPr txBox="1"/>
            <p:nvPr/>
          </p:nvSpPr>
          <p:spPr>
            <a:xfrm>
              <a:off x="2007378" y="3159786"/>
              <a:ext cx="16003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wing_pattern_solid</a:t>
              </a:r>
              <a:endParaRPr lang="en-US" sz="1400" dirty="0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E2300C1B-C81C-5624-D984-3BB21A9876C3}"/>
                </a:ext>
              </a:extLst>
            </p:cNvPr>
            <p:cNvSpPr txBox="1"/>
            <p:nvPr/>
          </p:nvSpPr>
          <p:spPr>
            <a:xfrm>
              <a:off x="2109393" y="3467563"/>
              <a:ext cx="1396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wing_color_grey</a:t>
              </a:r>
              <a:endParaRPr lang="en-US" sz="1400" dirty="0"/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901E8326-7EBB-2DE4-FBFA-15CBFBDA1F2C}"/>
                </a:ext>
              </a:extLst>
            </p:cNvPr>
            <p:cNvSpPr txBox="1"/>
            <p:nvPr/>
          </p:nvSpPr>
          <p:spPr>
            <a:xfrm rot="16200000">
              <a:off x="2647905" y="3744493"/>
              <a:ext cx="319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54AF876C-D1A5-10AF-7858-540890702EDD}"/>
              </a:ext>
            </a:extLst>
          </p:cNvPr>
          <p:cNvSpPr txBox="1"/>
          <p:nvPr/>
        </p:nvSpPr>
        <p:spPr>
          <a:xfrm>
            <a:off x="3620959" y="4244749"/>
            <a:ext cx="766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Elegant </a:t>
            </a:r>
          </a:p>
          <a:p>
            <a:r>
              <a:rPr lang="en-US" sz="1400" dirty="0"/>
              <a:t>  Tern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E6B00ED3-8946-B286-C784-8F25671E7393}"/>
              </a:ext>
            </a:extLst>
          </p:cNvPr>
          <p:cNvSpPr txBox="1"/>
          <p:nvPr/>
        </p:nvSpPr>
        <p:spPr>
          <a:xfrm>
            <a:off x="5038370" y="4244749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Caspian </a:t>
            </a:r>
          </a:p>
          <a:p>
            <a:r>
              <a:rPr lang="en-US" sz="1400" dirty="0"/>
              <a:t>   Tern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AD720452-74F4-A0F3-AE0A-9A271C11E9F2}"/>
              </a:ext>
            </a:extLst>
          </p:cNvPr>
          <p:cNvSpPr txBox="1"/>
          <p:nvPr/>
        </p:nvSpPr>
        <p:spPr>
          <a:xfrm>
            <a:off x="3662893" y="4689565"/>
            <a:ext cx="682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Wrong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2EFBF765-8E7C-AF26-90A0-328457CF4E57}"/>
              </a:ext>
            </a:extLst>
          </p:cNvPr>
          <p:cNvSpPr txBox="1"/>
          <p:nvPr/>
        </p:nvSpPr>
        <p:spPr>
          <a:xfrm>
            <a:off x="4347453" y="3017048"/>
            <a:ext cx="902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Intervene</a:t>
            </a:r>
          </a:p>
        </p:txBody>
      </p: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5192AF3B-2110-1A6B-1182-32A9D05EEABD}"/>
              </a:ext>
            </a:extLst>
          </p:cNvPr>
          <p:cNvCxnSpPr>
            <a:cxnSpLocks/>
            <a:stCxn id="462" idx="3"/>
          </p:cNvCxnSpPr>
          <p:nvPr/>
        </p:nvCxnSpPr>
        <p:spPr>
          <a:xfrm flipV="1">
            <a:off x="4318247" y="3324825"/>
            <a:ext cx="931312" cy="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3D594C46-CCCE-5E54-6780-07CC031B9990}"/>
              </a:ext>
            </a:extLst>
          </p:cNvPr>
          <p:cNvGrpSpPr/>
          <p:nvPr/>
        </p:nvGrpSpPr>
        <p:grpSpPr>
          <a:xfrm>
            <a:off x="5104953" y="2572299"/>
            <a:ext cx="664797" cy="1426188"/>
            <a:chOff x="6936918" y="2617116"/>
            <a:chExt cx="664797" cy="1426188"/>
          </a:xfrm>
        </p:grpSpPr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1342B1BB-64D5-830B-6454-D8DCFF0D3750}"/>
                </a:ext>
              </a:extLst>
            </p:cNvPr>
            <p:cNvSpPr txBox="1"/>
            <p:nvPr/>
          </p:nvSpPr>
          <p:spPr>
            <a:xfrm>
              <a:off x="6936918" y="2617116"/>
              <a:ext cx="66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Oracle</a:t>
              </a:r>
            </a:p>
          </p:txBody>
        </p:sp>
        <p:sp>
          <p:nvSpPr>
            <p:cNvPr id="495" name="Double Bracket 494">
              <a:extLst>
                <a:ext uri="{FF2B5EF4-FFF2-40B4-BE49-F238E27FC236}">
                  <a16:creationId xmlns:a16="http://schemas.microsoft.com/office/drawing/2014/main" id="{F2131F30-7D7E-3B7F-DE5B-C79678C15AD7}"/>
                </a:ext>
              </a:extLst>
            </p:cNvPr>
            <p:cNvSpPr/>
            <p:nvPr/>
          </p:nvSpPr>
          <p:spPr>
            <a:xfrm>
              <a:off x="7131298" y="2940140"/>
              <a:ext cx="27603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81D5C918-A9A5-601D-935E-45A61E93CD1A}"/>
                </a:ext>
              </a:extLst>
            </p:cNvPr>
            <p:cNvSpPr txBox="1"/>
            <p:nvPr/>
          </p:nvSpPr>
          <p:spPr>
            <a:xfrm>
              <a:off x="7131299" y="293567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3A34F204-9109-782A-BEBE-C48155E97C8F}"/>
                </a:ext>
              </a:extLst>
            </p:cNvPr>
            <p:cNvSpPr txBox="1"/>
            <p:nvPr/>
          </p:nvSpPr>
          <p:spPr>
            <a:xfrm>
              <a:off x="7131299" y="321575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DDD3C715-E0F2-8661-D7F5-3DB0FE5AE17C}"/>
                </a:ext>
              </a:extLst>
            </p:cNvPr>
            <p:cNvSpPr txBox="1"/>
            <p:nvPr/>
          </p:nvSpPr>
          <p:spPr>
            <a:xfrm>
              <a:off x="7131299" y="352353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C542FFD7-70C1-2854-05D1-AED33D658085}"/>
                </a:ext>
              </a:extLst>
            </p:cNvPr>
            <p:cNvSpPr txBox="1"/>
            <p:nvPr/>
          </p:nvSpPr>
          <p:spPr>
            <a:xfrm rot="16200000">
              <a:off x="7093787" y="3729756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677A539D-6509-CEFE-DDAB-1C3408520C7C}"/>
              </a:ext>
            </a:extLst>
          </p:cNvPr>
          <p:cNvCxnSpPr>
            <a:cxnSpLocks/>
          </p:cNvCxnSpPr>
          <p:nvPr/>
        </p:nvCxnSpPr>
        <p:spPr>
          <a:xfrm flipH="1">
            <a:off x="5444579" y="4003906"/>
            <a:ext cx="1" cy="24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DCDE684-094D-A464-8082-F6CCFABF6187}"/>
              </a:ext>
            </a:extLst>
          </p:cNvPr>
          <p:cNvSpPr txBox="1"/>
          <p:nvPr/>
        </p:nvSpPr>
        <p:spPr>
          <a:xfrm>
            <a:off x="5149810" y="4689565"/>
            <a:ext cx="572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Right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CB5CE0-7148-2654-D054-55CC4C9F8D03}"/>
              </a:ext>
            </a:extLst>
          </p:cNvPr>
          <p:cNvSpPr txBox="1"/>
          <p:nvPr/>
        </p:nvSpPr>
        <p:spPr>
          <a:xfrm>
            <a:off x="2473659" y="4245978"/>
            <a:ext cx="1275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Prediction (y):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79AFF49-D6E1-6B22-056C-FD909AF26AC3}"/>
              </a:ext>
            </a:extLst>
          </p:cNvPr>
          <p:cNvSpPr txBox="1"/>
          <p:nvPr/>
        </p:nvSpPr>
        <p:spPr>
          <a:xfrm>
            <a:off x="8231315" y="-3608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Expert6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CC32015-B62B-8F5E-8DCB-97FF3FDAF64E}"/>
              </a:ext>
            </a:extLst>
          </p:cNvPr>
          <p:cNvGrpSpPr/>
          <p:nvPr/>
        </p:nvGrpSpPr>
        <p:grpSpPr>
          <a:xfrm>
            <a:off x="6029485" y="2587547"/>
            <a:ext cx="1786902" cy="1441967"/>
            <a:chOff x="42470" y="2576396"/>
            <a:chExt cx="1786902" cy="144196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23EE920-6643-E844-B1E6-99336A272C8F}"/>
                </a:ext>
              </a:extLst>
            </p:cNvPr>
            <p:cNvSpPr txBox="1"/>
            <p:nvPr/>
          </p:nvSpPr>
          <p:spPr>
            <a:xfrm>
              <a:off x="315944" y="2576396"/>
              <a:ext cx="1513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Attention weights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72F97BD-723E-6A9D-A89F-A658EBB6D6D6}"/>
                </a:ext>
              </a:extLst>
            </p:cNvPr>
            <p:cNvGrpSpPr/>
            <p:nvPr/>
          </p:nvGrpSpPr>
          <p:grpSpPr>
            <a:xfrm>
              <a:off x="42470" y="2879707"/>
              <a:ext cx="1377960" cy="1138656"/>
              <a:chOff x="42470" y="2879707"/>
              <a:chExt cx="1377960" cy="113865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1322263-B5BE-68DF-F9DB-1E11D606305B}"/>
                  </a:ext>
                </a:extLst>
              </p:cNvPr>
              <p:cNvGrpSpPr/>
              <p:nvPr/>
            </p:nvGrpSpPr>
            <p:grpSpPr>
              <a:xfrm>
                <a:off x="42470" y="2942497"/>
                <a:ext cx="467445" cy="914400"/>
                <a:chOff x="1495170" y="3015204"/>
                <a:chExt cx="467445" cy="914400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1555F17F-8DBA-EAA7-80A7-337558089F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615" y="3015204"/>
                  <a:ext cx="0" cy="9144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480967C-3C89-100C-0D40-BCECB1CE101D}"/>
                    </a:ext>
                  </a:extLst>
                </p:cNvPr>
                <p:cNvSpPr txBox="1"/>
                <p:nvPr/>
              </p:nvSpPr>
              <p:spPr>
                <a:xfrm rot="16200000">
                  <a:off x="1272192" y="3238182"/>
                  <a:ext cx="9076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Descending</a:t>
                  </a:r>
                </a:p>
                <a:p>
                  <a:r>
                    <a:rPr lang="en-US" sz="1200" dirty="0"/>
                    <a:t>     order</a:t>
                  </a:r>
                </a:p>
              </p:txBody>
            </p:sp>
          </p:grpSp>
          <p:sp>
            <p:nvSpPr>
              <p:cNvPr id="78" name="Double Bracket 77">
                <a:extLst>
                  <a:ext uri="{FF2B5EF4-FFF2-40B4-BE49-F238E27FC236}">
                    <a16:creationId xmlns:a16="http://schemas.microsoft.com/office/drawing/2014/main" id="{7120D00B-3A2E-A15D-8B7F-11CE59385EF5}"/>
                  </a:ext>
                </a:extLst>
              </p:cNvPr>
              <p:cNvSpPr/>
              <p:nvPr/>
            </p:nvSpPr>
            <p:spPr>
              <a:xfrm>
                <a:off x="725290" y="2884172"/>
                <a:ext cx="695140" cy="1031051"/>
              </a:xfrm>
              <a:prstGeom prst="bracketPair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42D7D1-CA9E-C176-CB76-13609C7598A3}"/>
                  </a:ext>
                </a:extLst>
              </p:cNvPr>
              <p:cNvSpPr txBox="1"/>
              <p:nvPr/>
            </p:nvSpPr>
            <p:spPr>
              <a:xfrm>
                <a:off x="729455" y="2879707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0.0120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9B46642-A7AA-D0FB-83DD-94C598BE529B}"/>
                  </a:ext>
                </a:extLst>
              </p:cNvPr>
              <p:cNvSpPr txBox="1"/>
              <p:nvPr/>
            </p:nvSpPr>
            <p:spPr>
              <a:xfrm>
                <a:off x="729455" y="3159786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0.0118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D45A4-1CC5-FB1C-E10C-186557D633A7}"/>
                  </a:ext>
                </a:extLst>
              </p:cNvPr>
              <p:cNvSpPr txBox="1"/>
              <p:nvPr/>
            </p:nvSpPr>
            <p:spPr>
              <a:xfrm>
                <a:off x="729455" y="3467563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0.0118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F0DCA89-F610-5246-849B-A610837C4666}"/>
                  </a:ext>
                </a:extLst>
              </p:cNvPr>
              <p:cNvSpPr txBox="1"/>
              <p:nvPr/>
            </p:nvSpPr>
            <p:spPr>
              <a:xfrm rot="16200000">
                <a:off x="912999" y="370481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8010754-822D-82C9-97B4-0FEE0A9AB675}"/>
              </a:ext>
            </a:extLst>
          </p:cNvPr>
          <p:cNvGrpSpPr/>
          <p:nvPr/>
        </p:nvGrpSpPr>
        <p:grpSpPr>
          <a:xfrm>
            <a:off x="9850279" y="2568718"/>
            <a:ext cx="1308243" cy="1446433"/>
            <a:chOff x="5198573" y="2583082"/>
            <a:chExt cx="1308243" cy="14464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E3238E2-233C-53D0-6905-61FFC0B24F1E}"/>
                </a:ext>
              </a:extLst>
            </p:cNvPr>
            <p:cNvSpPr txBox="1"/>
            <p:nvPr/>
          </p:nvSpPr>
          <p:spPr>
            <a:xfrm>
              <a:off x="5198573" y="2583082"/>
              <a:ext cx="130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Concept values</a:t>
              </a:r>
            </a:p>
          </p:txBody>
        </p:sp>
        <p:sp>
          <p:nvSpPr>
            <p:cNvPr id="88" name="Double Bracket 87">
              <a:extLst>
                <a:ext uri="{FF2B5EF4-FFF2-40B4-BE49-F238E27FC236}">
                  <a16:creationId xmlns:a16="http://schemas.microsoft.com/office/drawing/2014/main" id="{8E717852-0457-FA7E-AD7E-5AFF05536C67}"/>
                </a:ext>
              </a:extLst>
            </p:cNvPr>
            <p:cNvSpPr/>
            <p:nvPr/>
          </p:nvSpPr>
          <p:spPr>
            <a:xfrm>
              <a:off x="5555176" y="2895324"/>
              <a:ext cx="595036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78E67C-37A2-4137-6EF1-1F8A6FB2CAF7}"/>
                </a:ext>
              </a:extLst>
            </p:cNvPr>
            <p:cNvSpPr txBox="1"/>
            <p:nvPr/>
          </p:nvSpPr>
          <p:spPr>
            <a:xfrm>
              <a:off x="5555177" y="2890859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0.192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035C990-1072-2DB8-2C8D-7225822F0C19}"/>
                </a:ext>
              </a:extLst>
            </p:cNvPr>
            <p:cNvSpPr txBox="1"/>
            <p:nvPr/>
          </p:nvSpPr>
          <p:spPr>
            <a:xfrm>
              <a:off x="5555177" y="3170938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0.949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DE7E26B-7372-4792-F913-45DB2B7372DB}"/>
                </a:ext>
              </a:extLst>
            </p:cNvPr>
            <p:cNvSpPr txBox="1"/>
            <p:nvPr/>
          </p:nvSpPr>
          <p:spPr>
            <a:xfrm>
              <a:off x="5555177" y="3478715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0.403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F366A23-A3B9-A89C-B7AE-43C9C9C48094}"/>
                </a:ext>
              </a:extLst>
            </p:cNvPr>
            <p:cNvSpPr txBox="1"/>
            <p:nvPr/>
          </p:nvSpPr>
          <p:spPr>
            <a:xfrm rot="16200000">
              <a:off x="5693035" y="371596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9F616D7-274E-F504-971C-CA8E0B19A169}"/>
              </a:ext>
            </a:extLst>
          </p:cNvPr>
          <p:cNvCxnSpPr>
            <a:cxnSpLocks/>
            <a:stCxn id="93" idx="1"/>
          </p:cNvCxnSpPr>
          <p:nvPr/>
        </p:nvCxnSpPr>
        <p:spPr>
          <a:xfrm flipH="1">
            <a:off x="10504400" y="4015151"/>
            <a:ext cx="1" cy="24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C157EC0-8304-4D41-DEB6-B2D38A919BBD}"/>
              </a:ext>
            </a:extLst>
          </p:cNvPr>
          <p:cNvGrpSpPr/>
          <p:nvPr/>
        </p:nvGrpSpPr>
        <p:grpSpPr>
          <a:xfrm>
            <a:off x="7661650" y="2564710"/>
            <a:ext cx="2462725" cy="1486077"/>
            <a:chOff x="1904882" y="2557651"/>
            <a:chExt cx="2462725" cy="1486077"/>
          </a:xfrm>
        </p:grpSpPr>
        <p:sp>
          <p:nvSpPr>
            <p:cNvPr id="96" name="Double Bracket 95">
              <a:extLst>
                <a:ext uri="{FF2B5EF4-FFF2-40B4-BE49-F238E27FC236}">
                  <a16:creationId xmlns:a16="http://schemas.microsoft.com/office/drawing/2014/main" id="{26E19680-394B-94E7-03C1-217776F807EF}"/>
                </a:ext>
              </a:extLst>
            </p:cNvPr>
            <p:cNvSpPr/>
            <p:nvPr/>
          </p:nvSpPr>
          <p:spPr>
            <a:xfrm>
              <a:off x="1918668" y="2870320"/>
              <a:ext cx="2392400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816F67B-D481-BED7-49BF-48E1EC1F4DE3}"/>
                </a:ext>
              </a:extLst>
            </p:cNvPr>
            <p:cNvSpPr txBox="1"/>
            <p:nvPr/>
          </p:nvSpPr>
          <p:spPr>
            <a:xfrm>
              <a:off x="2646383" y="2557651"/>
              <a:ext cx="860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Concepts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D77B508-15AF-F6D3-8F7C-9F453CFD9474}"/>
                </a:ext>
              </a:extLst>
            </p:cNvPr>
            <p:cNvSpPr txBox="1"/>
            <p:nvPr/>
          </p:nvSpPr>
          <p:spPr>
            <a:xfrm>
              <a:off x="1904882" y="2879707"/>
              <a:ext cx="2462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bill_length_shorter_than_head</a:t>
              </a:r>
              <a:endParaRPr lang="en-US" sz="1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C1BDFEF-7CE3-62CF-D851-2B8F44D0D6BA}"/>
                </a:ext>
              </a:extLst>
            </p:cNvPr>
            <p:cNvSpPr txBox="1"/>
            <p:nvPr/>
          </p:nvSpPr>
          <p:spPr>
            <a:xfrm>
              <a:off x="2241143" y="3159786"/>
              <a:ext cx="17908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bill_shape_allpurpose</a:t>
              </a:r>
              <a:endParaRPr lang="en-US" sz="1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D0567A-8FE2-7C6B-4D7F-FA5E0B0D37F2}"/>
                </a:ext>
              </a:extLst>
            </p:cNvPr>
            <p:cNvSpPr txBox="1"/>
            <p:nvPr/>
          </p:nvSpPr>
          <p:spPr>
            <a:xfrm>
              <a:off x="2038795" y="3444331"/>
              <a:ext cx="2191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wing_shape_roundedwings</a:t>
              </a:r>
              <a:endParaRPr lang="en-US" sz="1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1E558CB-3654-64F4-14F5-14AC22C44A25}"/>
                </a:ext>
              </a:extLst>
            </p:cNvPr>
            <p:cNvSpPr txBox="1"/>
            <p:nvPr/>
          </p:nvSpPr>
          <p:spPr>
            <a:xfrm rot="16200000">
              <a:off x="2910299" y="3730180"/>
              <a:ext cx="319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0AE8B21-9503-BEAA-7011-9DEAED6C4D27}"/>
              </a:ext>
            </a:extLst>
          </p:cNvPr>
          <p:cNvSpPr txBox="1"/>
          <p:nvPr/>
        </p:nvSpPr>
        <p:spPr>
          <a:xfrm>
            <a:off x="10166471" y="4244749"/>
            <a:ext cx="858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Brewer</a:t>
            </a:r>
          </a:p>
          <a:p>
            <a:r>
              <a:rPr lang="en-US" sz="1400" dirty="0"/>
              <a:t>Blackbird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2F84EC-7774-6A48-0BD7-191AE8E87C96}"/>
              </a:ext>
            </a:extLst>
          </p:cNvPr>
          <p:cNvSpPr txBox="1"/>
          <p:nvPr/>
        </p:nvSpPr>
        <p:spPr>
          <a:xfrm>
            <a:off x="11695275" y="4244749"/>
            <a:ext cx="562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Fish</a:t>
            </a:r>
          </a:p>
          <a:p>
            <a:r>
              <a:rPr lang="en-US" sz="1400" dirty="0"/>
              <a:t>Crow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CA87BB5-3860-08EC-27B6-5C3F061C42D0}"/>
              </a:ext>
            </a:extLst>
          </p:cNvPr>
          <p:cNvSpPr txBox="1"/>
          <p:nvPr/>
        </p:nvSpPr>
        <p:spPr>
          <a:xfrm>
            <a:off x="10206882" y="4689565"/>
            <a:ext cx="682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Wrong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49FFA9-2A87-E8C2-FD1F-F9E84CC73229}"/>
              </a:ext>
            </a:extLst>
          </p:cNvPr>
          <p:cNvSpPr txBox="1"/>
          <p:nvPr/>
        </p:nvSpPr>
        <p:spPr>
          <a:xfrm>
            <a:off x="10831124" y="3002685"/>
            <a:ext cx="902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Intervene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7DA8587-00E1-3FF9-75ED-27B47C0D4918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10801918" y="3310462"/>
            <a:ext cx="931312" cy="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A1B6E63-3EA9-1E89-6FA5-9A52960EB1D4}"/>
              </a:ext>
            </a:extLst>
          </p:cNvPr>
          <p:cNvGrpSpPr/>
          <p:nvPr/>
        </p:nvGrpSpPr>
        <p:grpSpPr>
          <a:xfrm>
            <a:off x="11588624" y="2557936"/>
            <a:ext cx="664797" cy="1426188"/>
            <a:chOff x="6936918" y="2617116"/>
            <a:chExt cx="664797" cy="142618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FC30819-72FC-29F2-D218-00D0BBCE7C31}"/>
                </a:ext>
              </a:extLst>
            </p:cNvPr>
            <p:cNvSpPr txBox="1"/>
            <p:nvPr/>
          </p:nvSpPr>
          <p:spPr>
            <a:xfrm>
              <a:off x="6936918" y="2617116"/>
              <a:ext cx="66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Oracle</a:t>
              </a:r>
            </a:p>
          </p:txBody>
        </p:sp>
        <p:sp>
          <p:nvSpPr>
            <p:cNvPr id="109" name="Double Bracket 108">
              <a:extLst>
                <a:ext uri="{FF2B5EF4-FFF2-40B4-BE49-F238E27FC236}">
                  <a16:creationId xmlns:a16="http://schemas.microsoft.com/office/drawing/2014/main" id="{AE0C8014-2F56-BD60-2DB0-A13434EDA3A1}"/>
                </a:ext>
              </a:extLst>
            </p:cNvPr>
            <p:cNvSpPr/>
            <p:nvPr/>
          </p:nvSpPr>
          <p:spPr>
            <a:xfrm>
              <a:off x="7131298" y="2940140"/>
              <a:ext cx="27603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A072715-DA36-132D-D318-A0834C8F50EE}"/>
                </a:ext>
              </a:extLst>
            </p:cNvPr>
            <p:cNvSpPr txBox="1"/>
            <p:nvPr/>
          </p:nvSpPr>
          <p:spPr>
            <a:xfrm>
              <a:off x="7131299" y="293567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42A90C2-1988-B568-0ED4-FFA4DC45E49E}"/>
                </a:ext>
              </a:extLst>
            </p:cNvPr>
            <p:cNvSpPr txBox="1"/>
            <p:nvPr/>
          </p:nvSpPr>
          <p:spPr>
            <a:xfrm>
              <a:off x="7131299" y="321575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BCED2F3-410A-6115-D246-9EFC405E0762}"/>
                </a:ext>
              </a:extLst>
            </p:cNvPr>
            <p:cNvSpPr txBox="1"/>
            <p:nvPr/>
          </p:nvSpPr>
          <p:spPr>
            <a:xfrm>
              <a:off x="7131299" y="352353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6333EF6-127B-F24A-8C3A-0805A60CB438}"/>
                </a:ext>
              </a:extLst>
            </p:cNvPr>
            <p:cNvSpPr txBox="1"/>
            <p:nvPr/>
          </p:nvSpPr>
          <p:spPr>
            <a:xfrm rot="16200000">
              <a:off x="7093787" y="3729756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25842F-E0B6-597D-46CB-89DA79BCD778}"/>
              </a:ext>
            </a:extLst>
          </p:cNvPr>
          <p:cNvCxnSpPr>
            <a:cxnSpLocks/>
          </p:cNvCxnSpPr>
          <p:nvPr/>
        </p:nvCxnSpPr>
        <p:spPr>
          <a:xfrm flipH="1">
            <a:off x="11928250" y="3989543"/>
            <a:ext cx="1" cy="24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55A6DF3-D039-5C33-A6E6-EB5322D2D119}"/>
              </a:ext>
            </a:extLst>
          </p:cNvPr>
          <p:cNvSpPr txBox="1"/>
          <p:nvPr/>
        </p:nvSpPr>
        <p:spPr>
          <a:xfrm>
            <a:off x="11686284" y="4689565"/>
            <a:ext cx="572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Right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CA8D95A-8247-1B29-2374-5A47823F8B2C}"/>
              </a:ext>
            </a:extLst>
          </p:cNvPr>
          <p:cNvSpPr txBox="1"/>
          <p:nvPr/>
        </p:nvSpPr>
        <p:spPr>
          <a:xfrm>
            <a:off x="8980615" y="4279799"/>
            <a:ext cx="1235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Prediction (y):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7FAC48CE-F03B-D1FA-4309-3F2DED13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01" y="289859"/>
            <a:ext cx="2404872" cy="2404872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3525020-106F-0718-A480-14E918126BB9}"/>
              </a:ext>
            </a:extLst>
          </p:cNvPr>
          <p:cNvCxnSpPr>
            <a:cxnSpLocks/>
          </p:cNvCxnSpPr>
          <p:nvPr/>
        </p:nvCxnSpPr>
        <p:spPr>
          <a:xfrm>
            <a:off x="6096000" y="-36080"/>
            <a:ext cx="0" cy="52130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8FF798C7-A9C5-C37D-9AF1-FB5912475B87}"/>
              </a:ext>
            </a:extLst>
          </p:cNvPr>
          <p:cNvSpPr txBox="1"/>
          <p:nvPr/>
        </p:nvSpPr>
        <p:spPr>
          <a:xfrm>
            <a:off x="2458591" y="4884552"/>
            <a:ext cx="3674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(a)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1BD041D-2791-8D5D-59E6-59AD02F6C2BB}"/>
              </a:ext>
            </a:extLst>
          </p:cNvPr>
          <p:cNvSpPr txBox="1"/>
          <p:nvPr/>
        </p:nvSpPr>
        <p:spPr>
          <a:xfrm>
            <a:off x="8703824" y="4884552"/>
            <a:ext cx="3754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50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6C6F91-2883-C94F-A4C5-8908DC9BD3B7}"/>
              </a:ext>
            </a:extLst>
          </p:cNvPr>
          <p:cNvSpPr txBox="1"/>
          <p:nvPr/>
        </p:nvSpPr>
        <p:spPr>
          <a:xfrm>
            <a:off x="2126519" y="291142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3C270-E3EB-8535-5DCB-856513A7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54" y="345089"/>
            <a:ext cx="2402939" cy="2402939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9C663B5-8B70-A72B-9A73-C17CEA13D043}"/>
              </a:ext>
            </a:extLst>
          </p:cNvPr>
          <p:cNvGrpSpPr/>
          <p:nvPr/>
        </p:nvGrpSpPr>
        <p:grpSpPr>
          <a:xfrm>
            <a:off x="45898" y="3335884"/>
            <a:ext cx="1719934" cy="1441967"/>
            <a:chOff x="109438" y="2576396"/>
            <a:chExt cx="1719934" cy="14419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6633A8-3303-F6B6-5387-7A2FB23D9840}"/>
                </a:ext>
              </a:extLst>
            </p:cNvPr>
            <p:cNvSpPr txBox="1"/>
            <p:nvPr/>
          </p:nvSpPr>
          <p:spPr>
            <a:xfrm>
              <a:off x="315944" y="2576396"/>
              <a:ext cx="1513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Attention weights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ED6DF93-8AE6-87BB-F4C4-7688E82C0DF6}"/>
                </a:ext>
              </a:extLst>
            </p:cNvPr>
            <p:cNvGrpSpPr/>
            <p:nvPr/>
          </p:nvGrpSpPr>
          <p:grpSpPr>
            <a:xfrm>
              <a:off x="109438" y="2879707"/>
              <a:ext cx="1420420" cy="1138656"/>
              <a:chOff x="109438" y="2879707"/>
              <a:chExt cx="1420420" cy="113865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4890FCD-2842-D4DB-1F31-765F2C8A4E08}"/>
                  </a:ext>
                </a:extLst>
              </p:cNvPr>
              <p:cNvGrpSpPr/>
              <p:nvPr/>
            </p:nvGrpSpPr>
            <p:grpSpPr>
              <a:xfrm>
                <a:off x="109438" y="2942497"/>
                <a:ext cx="461665" cy="914400"/>
                <a:chOff x="1562138" y="3015204"/>
                <a:chExt cx="461665" cy="914400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3010B80-A9AE-6910-D468-5E0D5806B4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615" y="3015204"/>
                  <a:ext cx="0" cy="9144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684DE67-5BC1-B22C-B855-7FD5E3A7AA19}"/>
                    </a:ext>
                  </a:extLst>
                </p:cNvPr>
                <p:cNvSpPr txBox="1"/>
                <p:nvPr/>
              </p:nvSpPr>
              <p:spPr>
                <a:xfrm rot="16200000">
                  <a:off x="1339160" y="3238182"/>
                  <a:ext cx="9076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Descending</a:t>
                  </a:r>
                </a:p>
                <a:p>
                  <a:r>
                    <a:rPr lang="en-US" sz="1200" dirty="0"/>
                    <a:t>     order</a:t>
                  </a:r>
                </a:p>
              </p:txBody>
            </p:sp>
          </p:grpSp>
          <p:sp>
            <p:nvSpPr>
              <p:cNvPr id="20" name="Double Bracket 19">
                <a:extLst>
                  <a:ext uri="{FF2B5EF4-FFF2-40B4-BE49-F238E27FC236}">
                    <a16:creationId xmlns:a16="http://schemas.microsoft.com/office/drawing/2014/main" id="{53A19FF6-DDFE-509E-DAE5-56B5B789DEAF}"/>
                  </a:ext>
                </a:extLst>
              </p:cNvPr>
              <p:cNvSpPr/>
              <p:nvPr/>
            </p:nvSpPr>
            <p:spPr>
              <a:xfrm>
                <a:off x="615458" y="2884172"/>
                <a:ext cx="914400" cy="1031051"/>
              </a:xfrm>
              <a:prstGeom prst="bracketPair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0D297E-0347-6980-69A8-D372BB9AA5F3}"/>
                  </a:ext>
                </a:extLst>
              </p:cNvPr>
              <p:cNvSpPr txBox="1"/>
              <p:nvPr/>
            </p:nvSpPr>
            <p:spPr>
              <a:xfrm>
                <a:off x="729455" y="2879707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0.0103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88D54A7-CFDF-DE57-4F40-A51F298ECD64}"/>
                  </a:ext>
                </a:extLst>
              </p:cNvPr>
              <p:cNvSpPr txBox="1"/>
              <p:nvPr/>
            </p:nvSpPr>
            <p:spPr>
              <a:xfrm>
                <a:off x="729455" y="3159786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0.0102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71155B0-EDF6-8632-DE3A-E1E18288A408}"/>
                  </a:ext>
                </a:extLst>
              </p:cNvPr>
              <p:cNvSpPr txBox="1"/>
              <p:nvPr/>
            </p:nvSpPr>
            <p:spPr>
              <a:xfrm>
                <a:off x="729455" y="3467563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0.0102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D8E52B0-9EEF-7D20-3A16-08A3E94EB97E}"/>
                  </a:ext>
                </a:extLst>
              </p:cNvPr>
              <p:cNvSpPr txBox="1"/>
              <p:nvPr/>
            </p:nvSpPr>
            <p:spPr>
              <a:xfrm rot="16200000">
                <a:off x="912999" y="370481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</p:grp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591E4D9A-9010-B670-19C1-3F763E378EA9}"/>
              </a:ext>
            </a:extLst>
          </p:cNvPr>
          <p:cNvGrpSpPr/>
          <p:nvPr/>
        </p:nvGrpSpPr>
        <p:grpSpPr>
          <a:xfrm>
            <a:off x="3384775" y="3331418"/>
            <a:ext cx="1308243" cy="1446433"/>
            <a:chOff x="5198573" y="2583082"/>
            <a:chExt cx="1308243" cy="1446433"/>
          </a:xfrm>
        </p:grpSpPr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7965A78D-FD95-2704-FE4C-983FD52877B8}"/>
                </a:ext>
              </a:extLst>
            </p:cNvPr>
            <p:cNvSpPr txBox="1"/>
            <p:nvPr/>
          </p:nvSpPr>
          <p:spPr>
            <a:xfrm>
              <a:off x="5198573" y="2583082"/>
              <a:ext cx="130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Concept values</a:t>
              </a:r>
            </a:p>
          </p:txBody>
        </p:sp>
        <p:sp>
          <p:nvSpPr>
            <p:cNvPr id="459" name="Double Bracket 458">
              <a:extLst>
                <a:ext uri="{FF2B5EF4-FFF2-40B4-BE49-F238E27FC236}">
                  <a16:creationId xmlns:a16="http://schemas.microsoft.com/office/drawing/2014/main" id="{7AC6A2EB-1E6A-DD4D-36BA-FA23543DB86C}"/>
                </a:ext>
              </a:extLst>
            </p:cNvPr>
            <p:cNvSpPr/>
            <p:nvPr/>
          </p:nvSpPr>
          <p:spPr>
            <a:xfrm>
              <a:off x="5555176" y="2895324"/>
              <a:ext cx="595036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C5DD08FD-2D95-3A85-76F9-3FFAE0231C4F}"/>
                </a:ext>
              </a:extLst>
            </p:cNvPr>
            <p:cNvSpPr txBox="1"/>
            <p:nvPr/>
          </p:nvSpPr>
          <p:spPr>
            <a:xfrm>
              <a:off x="5555177" y="2890859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0.845</a:t>
              </a:r>
            </a:p>
          </p:txBody>
        </p:sp>
        <p:sp>
          <p:nvSpPr>
            <p:cNvPr id="462" name="TextBox 461">
              <a:extLst>
                <a:ext uri="{FF2B5EF4-FFF2-40B4-BE49-F238E27FC236}">
                  <a16:creationId xmlns:a16="http://schemas.microsoft.com/office/drawing/2014/main" id="{D89C59AB-4C42-BD31-6A8C-A477809594D9}"/>
                </a:ext>
              </a:extLst>
            </p:cNvPr>
            <p:cNvSpPr txBox="1"/>
            <p:nvPr/>
          </p:nvSpPr>
          <p:spPr>
            <a:xfrm>
              <a:off x="5555177" y="3170938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0.863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B62C33F1-00FD-58D1-4556-263C439A6A6A}"/>
                </a:ext>
              </a:extLst>
            </p:cNvPr>
            <p:cNvSpPr txBox="1"/>
            <p:nvPr/>
          </p:nvSpPr>
          <p:spPr>
            <a:xfrm>
              <a:off x="5555177" y="3478715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0.410</a:t>
              </a:r>
            </a:p>
          </p:txBody>
        </p:sp>
        <p:sp>
          <p:nvSpPr>
            <p:cNvPr id="464" name="TextBox 463">
              <a:extLst>
                <a:ext uri="{FF2B5EF4-FFF2-40B4-BE49-F238E27FC236}">
                  <a16:creationId xmlns:a16="http://schemas.microsoft.com/office/drawing/2014/main" id="{D2960A3D-611E-C1D7-460E-A94100547B62}"/>
                </a:ext>
              </a:extLst>
            </p:cNvPr>
            <p:cNvSpPr txBox="1"/>
            <p:nvPr/>
          </p:nvSpPr>
          <p:spPr>
            <a:xfrm rot="16200000">
              <a:off x="5693035" y="371596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9BD76415-4C9A-4C53-6D7E-2A2E84EF1493}"/>
              </a:ext>
            </a:extLst>
          </p:cNvPr>
          <p:cNvCxnSpPr>
            <a:cxnSpLocks/>
            <a:stCxn id="464" idx="1"/>
          </p:cNvCxnSpPr>
          <p:nvPr/>
        </p:nvCxnSpPr>
        <p:spPr>
          <a:xfrm flipH="1">
            <a:off x="4038896" y="4777851"/>
            <a:ext cx="1" cy="2458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FA9A51F-489C-8098-B96E-7CD8ADAB9B87}"/>
              </a:ext>
            </a:extLst>
          </p:cNvPr>
          <p:cNvGrpSpPr/>
          <p:nvPr/>
        </p:nvGrpSpPr>
        <p:grpSpPr>
          <a:xfrm>
            <a:off x="1611095" y="3336245"/>
            <a:ext cx="1805366" cy="1477192"/>
            <a:chOff x="1904882" y="2580849"/>
            <a:chExt cx="1805366" cy="1477192"/>
          </a:xfrm>
        </p:grpSpPr>
        <p:sp>
          <p:nvSpPr>
            <p:cNvPr id="53" name="Double Bracket 52">
              <a:extLst>
                <a:ext uri="{FF2B5EF4-FFF2-40B4-BE49-F238E27FC236}">
                  <a16:creationId xmlns:a16="http://schemas.microsoft.com/office/drawing/2014/main" id="{2BBAD5DC-A67B-BE04-9A62-B7A8EA6ABC0C}"/>
                </a:ext>
              </a:extLst>
            </p:cNvPr>
            <p:cNvSpPr/>
            <p:nvPr/>
          </p:nvSpPr>
          <p:spPr>
            <a:xfrm>
              <a:off x="1918668" y="2870320"/>
              <a:ext cx="1777794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3B3598-0F57-0E9B-0D76-AFDB51462C17}"/>
                </a:ext>
              </a:extLst>
            </p:cNvPr>
            <p:cNvSpPr txBox="1"/>
            <p:nvPr/>
          </p:nvSpPr>
          <p:spPr>
            <a:xfrm>
              <a:off x="2377383" y="2580849"/>
              <a:ext cx="860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Concepts</a:t>
              </a:r>
            </a:p>
          </p:txBody>
        </p: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884DAF09-6ED4-272D-F579-1008606439C8}"/>
                </a:ext>
              </a:extLst>
            </p:cNvPr>
            <p:cNvSpPr txBox="1"/>
            <p:nvPr/>
          </p:nvSpPr>
          <p:spPr>
            <a:xfrm>
              <a:off x="1904882" y="2879707"/>
              <a:ext cx="18053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forehead_color_white</a:t>
              </a:r>
              <a:endParaRPr lang="en-US" sz="1400" dirty="0"/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1C61E3D7-1C86-295D-5CD6-C39C28288912}"/>
                </a:ext>
              </a:extLst>
            </p:cNvPr>
            <p:cNvSpPr txBox="1"/>
            <p:nvPr/>
          </p:nvSpPr>
          <p:spPr>
            <a:xfrm>
              <a:off x="2007378" y="3159786"/>
              <a:ext cx="16003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wing_pattern_solid</a:t>
              </a:r>
              <a:endParaRPr lang="en-US" sz="1400" dirty="0"/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E2300C1B-C81C-5624-D984-3BB21A9876C3}"/>
                </a:ext>
              </a:extLst>
            </p:cNvPr>
            <p:cNvSpPr txBox="1"/>
            <p:nvPr/>
          </p:nvSpPr>
          <p:spPr>
            <a:xfrm>
              <a:off x="2109393" y="3467563"/>
              <a:ext cx="1396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wing_color_grey</a:t>
              </a:r>
              <a:endParaRPr lang="en-US" sz="1400" dirty="0"/>
            </a:p>
          </p:txBody>
        </p:sp>
        <p:sp>
          <p:nvSpPr>
            <p:cNvPr id="472" name="TextBox 471">
              <a:extLst>
                <a:ext uri="{FF2B5EF4-FFF2-40B4-BE49-F238E27FC236}">
                  <a16:creationId xmlns:a16="http://schemas.microsoft.com/office/drawing/2014/main" id="{901E8326-7EBB-2DE4-FBFA-15CBFBDA1F2C}"/>
                </a:ext>
              </a:extLst>
            </p:cNvPr>
            <p:cNvSpPr txBox="1"/>
            <p:nvPr/>
          </p:nvSpPr>
          <p:spPr>
            <a:xfrm rot="16200000">
              <a:off x="2647905" y="3744493"/>
              <a:ext cx="319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54AF876C-D1A5-10AF-7858-540890702EDD}"/>
              </a:ext>
            </a:extLst>
          </p:cNvPr>
          <p:cNvSpPr txBox="1"/>
          <p:nvPr/>
        </p:nvSpPr>
        <p:spPr>
          <a:xfrm>
            <a:off x="3639126" y="4993086"/>
            <a:ext cx="766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Elegant </a:t>
            </a:r>
          </a:p>
          <a:p>
            <a:r>
              <a:rPr lang="en-US" sz="1400" dirty="0"/>
              <a:t>  Tern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E6B00ED3-8946-B286-C784-8F25671E7393}"/>
              </a:ext>
            </a:extLst>
          </p:cNvPr>
          <p:cNvSpPr txBox="1"/>
          <p:nvPr/>
        </p:nvSpPr>
        <p:spPr>
          <a:xfrm>
            <a:off x="5056537" y="4993086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Caspian </a:t>
            </a:r>
          </a:p>
          <a:p>
            <a:r>
              <a:rPr lang="en-US" sz="1400" dirty="0"/>
              <a:t>   Tern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AD720452-74F4-A0F3-AE0A-9A271C11E9F2}"/>
              </a:ext>
            </a:extLst>
          </p:cNvPr>
          <p:cNvSpPr txBox="1"/>
          <p:nvPr/>
        </p:nvSpPr>
        <p:spPr>
          <a:xfrm>
            <a:off x="3681060" y="5437902"/>
            <a:ext cx="682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Wrong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2EFBF765-8E7C-AF26-90A0-328457CF4E57}"/>
              </a:ext>
            </a:extLst>
          </p:cNvPr>
          <p:cNvSpPr txBox="1"/>
          <p:nvPr/>
        </p:nvSpPr>
        <p:spPr>
          <a:xfrm>
            <a:off x="4365620" y="3765385"/>
            <a:ext cx="902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Intervene</a:t>
            </a:r>
          </a:p>
        </p:txBody>
      </p:sp>
      <p:cxnSp>
        <p:nvCxnSpPr>
          <p:cNvPr id="488" name="Straight Arrow Connector 487">
            <a:extLst>
              <a:ext uri="{FF2B5EF4-FFF2-40B4-BE49-F238E27FC236}">
                <a16:creationId xmlns:a16="http://schemas.microsoft.com/office/drawing/2014/main" id="{5192AF3B-2110-1A6B-1182-32A9D05EEABD}"/>
              </a:ext>
            </a:extLst>
          </p:cNvPr>
          <p:cNvCxnSpPr>
            <a:cxnSpLocks/>
            <a:stCxn id="462" idx="3"/>
          </p:cNvCxnSpPr>
          <p:nvPr/>
        </p:nvCxnSpPr>
        <p:spPr>
          <a:xfrm flipV="1">
            <a:off x="4336414" y="4073162"/>
            <a:ext cx="931312" cy="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3D594C46-CCCE-5E54-6780-07CC031B9990}"/>
              </a:ext>
            </a:extLst>
          </p:cNvPr>
          <p:cNvGrpSpPr/>
          <p:nvPr/>
        </p:nvGrpSpPr>
        <p:grpSpPr>
          <a:xfrm>
            <a:off x="5123120" y="3320636"/>
            <a:ext cx="664797" cy="1426188"/>
            <a:chOff x="6936918" y="2617116"/>
            <a:chExt cx="664797" cy="1426188"/>
          </a:xfrm>
        </p:grpSpPr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1342B1BB-64D5-830B-6454-D8DCFF0D3750}"/>
                </a:ext>
              </a:extLst>
            </p:cNvPr>
            <p:cNvSpPr txBox="1"/>
            <p:nvPr/>
          </p:nvSpPr>
          <p:spPr>
            <a:xfrm>
              <a:off x="6936918" y="2617116"/>
              <a:ext cx="66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Oracle</a:t>
              </a:r>
            </a:p>
          </p:txBody>
        </p:sp>
        <p:sp>
          <p:nvSpPr>
            <p:cNvPr id="495" name="Double Bracket 494">
              <a:extLst>
                <a:ext uri="{FF2B5EF4-FFF2-40B4-BE49-F238E27FC236}">
                  <a16:creationId xmlns:a16="http://schemas.microsoft.com/office/drawing/2014/main" id="{F2131F30-7D7E-3B7F-DE5B-C79678C15AD7}"/>
                </a:ext>
              </a:extLst>
            </p:cNvPr>
            <p:cNvSpPr/>
            <p:nvPr/>
          </p:nvSpPr>
          <p:spPr>
            <a:xfrm>
              <a:off x="7131298" y="2940140"/>
              <a:ext cx="27603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TextBox 495">
              <a:extLst>
                <a:ext uri="{FF2B5EF4-FFF2-40B4-BE49-F238E27FC236}">
                  <a16:creationId xmlns:a16="http://schemas.microsoft.com/office/drawing/2014/main" id="{81D5C918-A9A5-601D-935E-45A61E93CD1A}"/>
                </a:ext>
              </a:extLst>
            </p:cNvPr>
            <p:cNvSpPr txBox="1"/>
            <p:nvPr/>
          </p:nvSpPr>
          <p:spPr>
            <a:xfrm>
              <a:off x="7131299" y="293567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498" name="TextBox 497">
              <a:extLst>
                <a:ext uri="{FF2B5EF4-FFF2-40B4-BE49-F238E27FC236}">
                  <a16:creationId xmlns:a16="http://schemas.microsoft.com/office/drawing/2014/main" id="{3A34F204-9109-782A-BEBE-C48155E97C8F}"/>
                </a:ext>
              </a:extLst>
            </p:cNvPr>
            <p:cNvSpPr txBox="1"/>
            <p:nvPr/>
          </p:nvSpPr>
          <p:spPr>
            <a:xfrm>
              <a:off x="7131299" y="321575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500" name="TextBox 499">
              <a:extLst>
                <a:ext uri="{FF2B5EF4-FFF2-40B4-BE49-F238E27FC236}">
                  <a16:creationId xmlns:a16="http://schemas.microsoft.com/office/drawing/2014/main" id="{DDD3C715-E0F2-8661-D7F5-3DB0FE5AE17C}"/>
                </a:ext>
              </a:extLst>
            </p:cNvPr>
            <p:cNvSpPr txBox="1"/>
            <p:nvPr/>
          </p:nvSpPr>
          <p:spPr>
            <a:xfrm>
              <a:off x="7131299" y="352353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501" name="TextBox 500">
              <a:extLst>
                <a:ext uri="{FF2B5EF4-FFF2-40B4-BE49-F238E27FC236}">
                  <a16:creationId xmlns:a16="http://schemas.microsoft.com/office/drawing/2014/main" id="{C542FFD7-70C1-2854-05D1-AED33D658085}"/>
                </a:ext>
              </a:extLst>
            </p:cNvPr>
            <p:cNvSpPr txBox="1"/>
            <p:nvPr/>
          </p:nvSpPr>
          <p:spPr>
            <a:xfrm rot="16200000">
              <a:off x="7093787" y="3729756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677A539D-6509-CEFE-DDAB-1C3408520C7C}"/>
              </a:ext>
            </a:extLst>
          </p:cNvPr>
          <p:cNvCxnSpPr>
            <a:cxnSpLocks/>
          </p:cNvCxnSpPr>
          <p:nvPr/>
        </p:nvCxnSpPr>
        <p:spPr>
          <a:xfrm flipH="1">
            <a:off x="5462746" y="4752243"/>
            <a:ext cx="1" cy="2458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DCDE684-094D-A464-8082-F6CCFABF6187}"/>
              </a:ext>
            </a:extLst>
          </p:cNvPr>
          <p:cNvSpPr txBox="1"/>
          <p:nvPr/>
        </p:nvSpPr>
        <p:spPr>
          <a:xfrm>
            <a:off x="5167977" y="5437902"/>
            <a:ext cx="572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Right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CB5CE0-7148-2654-D054-55CC4C9F8D03}"/>
              </a:ext>
            </a:extLst>
          </p:cNvPr>
          <p:cNvSpPr txBox="1"/>
          <p:nvPr/>
        </p:nvSpPr>
        <p:spPr>
          <a:xfrm>
            <a:off x="2491826" y="4994315"/>
            <a:ext cx="1275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Prediction (y):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79AFF49-D6E1-6B22-056C-FD909AF26AC3}"/>
              </a:ext>
            </a:extLst>
          </p:cNvPr>
          <p:cNvSpPr txBox="1"/>
          <p:nvPr/>
        </p:nvSpPr>
        <p:spPr>
          <a:xfrm>
            <a:off x="8231315" y="-3608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Expert6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CC32015-B62B-8F5E-8DCB-97FF3FDAF64E}"/>
              </a:ext>
            </a:extLst>
          </p:cNvPr>
          <p:cNvGrpSpPr/>
          <p:nvPr/>
        </p:nvGrpSpPr>
        <p:grpSpPr>
          <a:xfrm>
            <a:off x="6146715" y="3335884"/>
            <a:ext cx="1719934" cy="1441967"/>
            <a:chOff x="109438" y="2576396"/>
            <a:chExt cx="1719934" cy="144196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23EE920-6643-E844-B1E6-99336A272C8F}"/>
                </a:ext>
              </a:extLst>
            </p:cNvPr>
            <p:cNvSpPr txBox="1"/>
            <p:nvPr/>
          </p:nvSpPr>
          <p:spPr>
            <a:xfrm>
              <a:off x="315944" y="2576396"/>
              <a:ext cx="1513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Attention weights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72F97BD-723E-6A9D-A89F-A658EBB6D6D6}"/>
                </a:ext>
              </a:extLst>
            </p:cNvPr>
            <p:cNvGrpSpPr/>
            <p:nvPr/>
          </p:nvGrpSpPr>
          <p:grpSpPr>
            <a:xfrm>
              <a:off x="109438" y="2879707"/>
              <a:ext cx="1310992" cy="1138656"/>
              <a:chOff x="109438" y="2879707"/>
              <a:chExt cx="1310992" cy="113865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1322263-B5BE-68DF-F9DB-1E11D606305B}"/>
                  </a:ext>
                </a:extLst>
              </p:cNvPr>
              <p:cNvGrpSpPr/>
              <p:nvPr/>
            </p:nvGrpSpPr>
            <p:grpSpPr>
              <a:xfrm>
                <a:off x="109438" y="2942497"/>
                <a:ext cx="461665" cy="914400"/>
                <a:chOff x="1562138" y="3015204"/>
                <a:chExt cx="461665" cy="914400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1555F17F-8DBA-EAA7-80A7-337558089F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2615" y="3015204"/>
                  <a:ext cx="0" cy="91440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480967C-3C89-100C-0D40-BCECB1CE101D}"/>
                    </a:ext>
                  </a:extLst>
                </p:cNvPr>
                <p:cNvSpPr txBox="1"/>
                <p:nvPr/>
              </p:nvSpPr>
              <p:spPr>
                <a:xfrm rot="16200000">
                  <a:off x="1339160" y="3238182"/>
                  <a:ext cx="9076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Descending</a:t>
                  </a:r>
                </a:p>
                <a:p>
                  <a:r>
                    <a:rPr lang="en-US" sz="1200" dirty="0"/>
                    <a:t>     order</a:t>
                  </a:r>
                </a:p>
              </p:txBody>
            </p:sp>
          </p:grpSp>
          <p:sp>
            <p:nvSpPr>
              <p:cNvPr id="78" name="Double Bracket 77">
                <a:extLst>
                  <a:ext uri="{FF2B5EF4-FFF2-40B4-BE49-F238E27FC236}">
                    <a16:creationId xmlns:a16="http://schemas.microsoft.com/office/drawing/2014/main" id="{7120D00B-3A2E-A15D-8B7F-11CE59385EF5}"/>
                  </a:ext>
                </a:extLst>
              </p:cNvPr>
              <p:cNvSpPr/>
              <p:nvPr/>
            </p:nvSpPr>
            <p:spPr>
              <a:xfrm>
                <a:off x="725290" y="2884172"/>
                <a:ext cx="695140" cy="1031051"/>
              </a:xfrm>
              <a:prstGeom prst="bracketPair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42D7D1-CA9E-C176-CB76-13609C7598A3}"/>
                  </a:ext>
                </a:extLst>
              </p:cNvPr>
              <p:cNvSpPr txBox="1"/>
              <p:nvPr/>
            </p:nvSpPr>
            <p:spPr>
              <a:xfrm>
                <a:off x="729455" y="2879707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0.0120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9B46642-A7AA-D0FB-83DD-94C598BE529B}"/>
                  </a:ext>
                </a:extLst>
              </p:cNvPr>
              <p:cNvSpPr txBox="1"/>
              <p:nvPr/>
            </p:nvSpPr>
            <p:spPr>
              <a:xfrm>
                <a:off x="729455" y="3159786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0.0118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9D45A4-1CC5-FB1C-E10C-186557D633A7}"/>
                  </a:ext>
                </a:extLst>
              </p:cNvPr>
              <p:cNvSpPr txBox="1"/>
              <p:nvPr/>
            </p:nvSpPr>
            <p:spPr>
              <a:xfrm>
                <a:off x="729455" y="3467563"/>
                <a:ext cx="686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0.0118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F0DCA89-F610-5246-849B-A610837C4666}"/>
                  </a:ext>
                </a:extLst>
              </p:cNvPr>
              <p:cNvSpPr txBox="1"/>
              <p:nvPr/>
            </p:nvSpPr>
            <p:spPr>
              <a:xfrm rot="16200000">
                <a:off x="912999" y="3704815"/>
                <a:ext cx="319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…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8010754-822D-82C9-97B4-0FEE0A9AB675}"/>
              </a:ext>
            </a:extLst>
          </p:cNvPr>
          <p:cNvGrpSpPr/>
          <p:nvPr/>
        </p:nvGrpSpPr>
        <p:grpSpPr>
          <a:xfrm>
            <a:off x="9900541" y="3317055"/>
            <a:ext cx="1308243" cy="1446433"/>
            <a:chOff x="5198573" y="2583082"/>
            <a:chExt cx="1308243" cy="144643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E3238E2-233C-53D0-6905-61FFC0B24F1E}"/>
                </a:ext>
              </a:extLst>
            </p:cNvPr>
            <p:cNvSpPr txBox="1"/>
            <p:nvPr/>
          </p:nvSpPr>
          <p:spPr>
            <a:xfrm>
              <a:off x="5198573" y="2583082"/>
              <a:ext cx="1308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Concept values</a:t>
              </a:r>
            </a:p>
          </p:txBody>
        </p:sp>
        <p:sp>
          <p:nvSpPr>
            <p:cNvPr id="88" name="Double Bracket 87">
              <a:extLst>
                <a:ext uri="{FF2B5EF4-FFF2-40B4-BE49-F238E27FC236}">
                  <a16:creationId xmlns:a16="http://schemas.microsoft.com/office/drawing/2014/main" id="{8E717852-0457-FA7E-AD7E-5AFF05536C67}"/>
                </a:ext>
              </a:extLst>
            </p:cNvPr>
            <p:cNvSpPr/>
            <p:nvPr/>
          </p:nvSpPr>
          <p:spPr>
            <a:xfrm>
              <a:off x="5555176" y="2895324"/>
              <a:ext cx="595036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78E67C-37A2-4137-6EF1-1F8A6FB2CAF7}"/>
                </a:ext>
              </a:extLst>
            </p:cNvPr>
            <p:cNvSpPr txBox="1"/>
            <p:nvPr/>
          </p:nvSpPr>
          <p:spPr>
            <a:xfrm>
              <a:off x="5555177" y="2890859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0.192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035C990-1072-2DB8-2C8D-7225822F0C19}"/>
                </a:ext>
              </a:extLst>
            </p:cNvPr>
            <p:cNvSpPr txBox="1"/>
            <p:nvPr/>
          </p:nvSpPr>
          <p:spPr>
            <a:xfrm>
              <a:off x="5555177" y="3170938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0.949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DE7E26B-7372-4792-F913-45DB2B7372DB}"/>
                </a:ext>
              </a:extLst>
            </p:cNvPr>
            <p:cNvSpPr txBox="1"/>
            <p:nvPr/>
          </p:nvSpPr>
          <p:spPr>
            <a:xfrm>
              <a:off x="5555177" y="3478715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0.403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F366A23-A3B9-A89C-B7AE-43C9C9C48094}"/>
                </a:ext>
              </a:extLst>
            </p:cNvPr>
            <p:cNvSpPr txBox="1"/>
            <p:nvPr/>
          </p:nvSpPr>
          <p:spPr>
            <a:xfrm rot="16200000">
              <a:off x="5693035" y="3715967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9F616D7-274E-F504-971C-CA8E0B19A169}"/>
              </a:ext>
            </a:extLst>
          </p:cNvPr>
          <p:cNvCxnSpPr>
            <a:cxnSpLocks/>
            <a:stCxn id="93" idx="1"/>
          </p:cNvCxnSpPr>
          <p:nvPr/>
        </p:nvCxnSpPr>
        <p:spPr>
          <a:xfrm flipH="1">
            <a:off x="10554662" y="4763488"/>
            <a:ext cx="1" cy="2458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C157EC0-8304-4D41-DEB6-B2D38A919BBD}"/>
              </a:ext>
            </a:extLst>
          </p:cNvPr>
          <p:cNvGrpSpPr/>
          <p:nvPr/>
        </p:nvGrpSpPr>
        <p:grpSpPr>
          <a:xfrm>
            <a:off x="7711912" y="3313047"/>
            <a:ext cx="2462725" cy="1486077"/>
            <a:chOff x="1904882" y="2557651"/>
            <a:chExt cx="2462725" cy="1486077"/>
          </a:xfrm>
        </p:grpSpPr>
        <p:sp>
          <p:nvSpPr>
            <p:cNvPr id="96" name="Double Bracket 95">
              <a:extLst>
                <a:ext uri="{FF2B5EF4-FFF2-40B4-BE49-F238E27FC236}">
                  <a16:creationId xmlns:a16="http://schemas.microsoft.com/office/drawing/2014/main" id="{26E19680-394B-94E7-03C1-217776F807EF}"/>
                </a:ext>
              </a:extLst>
            </p:cNvPr>
            <p:cNvSpPr/>
            <p:nvPr/>
          </p:nvSpPr>
          <p:spPr>
            <a:xfrm>
              <a:off x="1918668" y="2870320"/>
              <a:ext cx="2392400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816F67B-D481-BED7-49BF-48E1EC1F4DE3}"/>
                </a:ext>
              </a:extLst>
            </p:cNvPr>
            <p:cNvSpPr txBox="1"/>
            <p:nvPr/>
          </p:nvSpPr>
          <p:spPr>
            <a:xfrm>
              <a:off x="2646383" y="2557651"/>
              <a:ext cx="860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Concepts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D77B508-15AF-F6D3-8F7C-9F453CFD9474}"/>
                </a:ext>
              </a:extLst>
            </p:cNvPr>
            <p:cNvSpPr txBox="1"/>
            <p:nvPr/>
          </p:nvSpPr>
          <p:spPr>
            <a:xfrm>
              <a:off x="1904882" y="2879707"/>
              <a:ext cx="2462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bill_length_shorter_than_head</a:t>
              </a:r>
              <a:endParaRPr lang="en-US" sz="14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C1BDFEF-7CE3-62CF-D851-2B8F44D0D6BA}"/>
                </a:ext>
              </a:extLst>
            </p:cNvPr>
            <p:cNvSpPr txBox="1"/>
            <p:nvPr/>
          </p:nvSpPr>
          <p:spPr>
            <a:xfrm>
              <a:off x="2241143" y="3159786"/>
              <a:ext cx="17908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bill_shape_allpurpose</a:t>
              </a:r>
              <a:endParaRPr lang="en-US" sz="1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FD0567A-8FE2-7C6B-4D7F-FA5E0B0D37F2}"/>
                </a:ext>
              </a:extLst>
            </p:cNvPr>
            <p:cNvSpPr txBox="1"/>
            <p:nvPr/>
          </p:nvSpPr>
          <p:spPr>
            <a:xfrm>
              <a:off x="2038795" y="3444331"/>
              <a:ext cx="2191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wing_shape_roundedwings</a:t>
              </a:r>
              <a:endParaRPr lang="en-US" sz="1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1E558CB-3654-64F4-14F5-14AC22C44A25}"/>
                </a:ext>
              </a:extLst>
            </p:cNvPr>
            <p:cNvSpPr txBox="1"/>
            <p:nvPr/>
          </p:nvSpPr>
          <p:spPr>
            <a:xfrm rot="16200000">
              <a:off x="2910299" y="3730180"/>
              <a:ext cx="319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D0AE8B21-9503-BEAA-7011-9DEAED6C4D27}"/>
              </a:ext>
            </a:extLst>
          </p:cNvPr>
          <p:cNvSpPr txBox="1"/>
          <p:nvPr/>
        </p:nvSpPr>
        <p:spPr>
          <a:xfrm>
            <a:off x="10216733" y="4993086"/>
            <a:ext cx="858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Brewer</a:t>
            </a:r>
          </a:p>
          <a:p>
            <a:r>
              <a:rPr lang="en-US" sz="1400" dirty="0"/>
              <a:t>Blackbird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2F84EC-7774-6A48-0BD7-191AE8E87C96}"/>
              </a:ext>
            </a:extLst>
          </p:cNvPr>
          <p:cNvSpPr txBox="1"/>
          <p:nvPr/>
        </p:nvSpPr>
        <p:spPr>
          <a:xfrm>
            <a:off x="11745537" y="4993086"/>
            <a:ext cx="562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Fish</a:t>
            </a:r>
          </a:p>
          <a:p>
            <a:r>
              <a:rPr lang="en-US" sz="1400" dirty="0"/>
              <a:t>Crow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CA87BB5-3860-08EC-27B6-5C3F061C42D0}"/>
              </a:ext>
            </a:extLst>
          </p:cNvPr>
          <p:cNvSpPr txBox="1"/>
          <p:nvPr/>
        </p:nvSpPr>
        <p:spPr>
          <a:xfrm>
            <a:off x="10257144" y="5437902"/>
            <a:ext cx="682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Wrong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49FFA9-2A87-E8C2-FD1F-F9E84CC73229}"/>
              </a:ext>
            </a:extLst>
          </p:cNvPr>
          <p:cNvSpPr txBox="1"/>
          <p:nvPr/>
        </p:nvSpPr>
        <p:spPr>
          <a:xfrm>
            <a:off x="10881386" y="3751022"/>
            <a:ext cx="902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Intervene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7DA8587-00E1-3FF9-75ED-27B47C0D4918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10852180" y="4058799"/>
            <a:ext cx="931312" cy="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A1B6E63-3EA9-1E89-6FA5-9A52960EB1D4}"/>
              </a:ext>
            </a:extLst>
          </p:cNvPr>
          <p:cNvGrpSpPr/>
          <p:nvPr/>
        </p:nvGrpSpPr>
        <p:grpSpPr>
          <a:xfrm>
            <a:off x="11638886" y="3306273"/>
            <a:ext cx="664797" cy="1426188"/>
            <a:chOff x="6936918" y="2617116"/>
            <a:chExt cx="664797" cy="1426188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FC30819-72FC-29F2-D218-00D0BBCE7C31}"/>
                </a:ext>
              </a:extLst>
            </p:cNvPr>
            <p:cNvSpPr txBox="1"/>
            <p:nvPr/>
          </p:nvSpPr>
          <p:spPr>
            <a:xfrm>
              <a:off x="6936918" y="2617116"/>
              <a:ext cx="66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Oracle</a:t>
              </a:r>
            </a:p>
          </p:txBody>
        </p:sp>
        <p:sp>
          <p:nvSpPr>
            <p:cNvPr id="109" name="Double Bracket 108">
              <a:extLst>
                <a:ext uri="{FF2B5EF4-FFF2-40B4-BE49-F238E27FC236}">
                  <a16:creationId xmlns:a16="http://schemas.microsoft.com/office/drawing/2014/main" id="{AE0C8014-2F56-BD60-2DB0-A13434EDA3A1}"/>
                </a:ext>
              </a:extLst>
            </p:cNvPr>
            <p:cNvSpPr/>
            <p:nvPr/>
          </p:nvSpPr>
          <p:spPr>
            <a:xfrm>
              <a:off x="7131298" y="2940140"/>
              <a:ext cx="276038" cy="1031051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A072715-DA36-132D-D318-A0834C8F50EE}"/>
                </a:ext>
              </a:extLst>
            </p:cNvPr>
            <p:cNvSpPr txBox="1"/>
            <p:nvPr/>
          </p:nvSpPr>
          <p:spPr>
            <a:xfrm>
              <a:off x="7131299" y="293567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42A90C2-1988-B568-0ED4-FFA4DC45E49E}"/>
                </a:ext>
              </a:extLst>
            </p:cNvPr>
            <p:cNvSpPr txBox="1"/>
            <p:nvPr/>
          </p:nvSpPr>
          <p:spPr>
            <a:xfrm>
              <a:off x="7131299" y="321575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BCED2F3-410A-6115-D246-9EFC405E0762}"/>
                </a:ext>
              </a:extLst>
            </p:cNvPr>
            <p:cNvSpPr txBox="1"/>
            <p:nvPr/>
          </p:nvSpPr>
          <p:spPr>
            <a:xfrm>
              <a:off x="7131299" y="3523531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6333EF6-127B-F24A-8C3A-0805A60CB438}"/>
                </a:ext>
              </a:extLst>
            </p:cNvPr>
            <p:cNvSpPr txBox="1"/>
            <p:nvPr/>
          </p:nvSpPr>
          <p:spPr>
            <a:xfrm rot="16200000">
              <a:off x="7093787" y="3729756"/>
              <a:ext cx="319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625842F-E0B6-597D-46CB-89DA79BCD778}"/>
              </a:ext>
            </a:extLst>
          </p:cNvPr>
          <p:cNvCxnSpPr>
            <a:cxnSpLocks/>
          </p:cNvCxnSpPr>
          <p:nvPr/>
        </p:nvCxnSpPr>
        <p:spPr>
          <a:xfrm flipH="1">
            <a:off x="11978512" y="4737880"/>
            <a:ext cx="1" cy="2458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55A6DF3-D039-5C33-A6E6-EB5322D2D119}"/>
              </a:ext>
            </a:extLst>
          </p:cNvPr>
          <p:cNvSpPr txBox="1"/>
          <p:nvPr/>
        </p:nvSpPr>
        <p:spPr>
          <a:xfrm>
            <a:off x="11736546" y="5437902"/>
            <a:ext cx="572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Right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CA8D95A-8247-1B29-2374-5A47823F8B2C}"/>
              </a:ext>
            </a:extLst>
          </p:cNvPr>
          <p:cNvSpPr txBox="1"/>
          <p:nvPr/>
        </p:nvSpPr>
        <p:spPr>
          <a:xfrm>
            <a:off x="9030877" y="5028136"/>
            <a:ext cx="1235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Prediction (y):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7FAC48CE-F03B-D1FA-4309-3F2DED13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216" y="169470"/>
            <a:ext cx="2404872" cy="2404872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8FF798C7-A9C5-C37D-9AF1-FB5912475B87}"/>
              </a:ext>
            </a:extLst>
          </p:cNvPr>
          <p:cNvSpPr txBox="1"/>
          <p:nvPr/>
        </p:nvSpPr>
        <p:spPr>
          <a:xfrm>
            <a:off x="2465570" y="6273820"/>
            <a:ext cx="3674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(a)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1BD041D-2791-8D5D-59E6-59AD02F6C2BB}"/>
              </a:ext>
            </a:extLst>
          </p:cNvPr>
          <p:cNvSpPr txBox="1"/>
          <p:nvPr/>
        </p:nvSpPr>
        <p:spPr>
          <a:xfrm>
            <a:off x="8710803" y="6273820"/>
            <a:ext cx="3754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(b)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5ED484C-BCBE-E0B3-B51D-FC680A1A96EF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rot="5400000">
            <a:off x="2756382" y="-8766"/>
            <a:ext cx="2750552" cy="3089831"/>
          </a:xfrm>
          <a:prstGeom prst="curvedConnector3">
            <a:avLst>
              <a:gd name="adj1" fmla="val 49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5B36472B-D99A-9C87-43DD-ECF3C0294510}"/>
              </a:ext>
            </a:extLst>
          </p:cNvPr>
          <p:cNvSpPr/>
          <p:nvPr/>
        </p:nvSpPr>
        <p:spPr>
          <a:xfrm rot="16509428">
            <a:off x="5260469" y="-521036"/>
            <a:ext cx="914400" cy="453119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BE85879-0655-BF1C-06F2-7D8CCDF3882D}"/>
              </a:ext>
            </a:extLst>
          </p:cNvPr>
          <p:cNvCxnSpPr>
            <a:cxnSpLocks/>
            <a:stCxn id="10" idx="1"/>
            <a:endCxn id="21" idx="2"/>
          </p:cNvCxnSpPr>
          <p:nvPr/>
        </p:nvCxnSpPr>
        <p:spPr>
          <a:xfrm rot="16200000" flipH="1">
            <a:off x="6036462" y="-199017"/>
            <a:ext cx="2270322" cy="29901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9ABBC86F-9F25-F44E-4091-F19B0FFA4D7D}"/>
              </a:ext>
            </a:extLst>
          </p:cNvPr>
          <p:cNvSpPr/>
          <p:nvPr/>
        </p:nvSpPr>
        <p:spPr>
          <a:xfrm rot="10800000">
            <a:off x="8405385" y="2431195"/>
            <a:ext cx="522578" cy="664896"/>
          </a:xfrm>
          <a:prstGeom prst="trapezoid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3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4C0B6B-E81E-5E22-B61B-F4D026C8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66" y="407583"/>
            <a:ext cx="5292134" cy="28620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0C129A-64A2-2EAA-776F-E5F4148B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07583"/>
            <a:ext cx="5292134" cy="286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8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DEF61174-9E38-59F9-1AA3-10AB23156116}"/>
              </a:ext>
            </a:extLst>
          </p:cNvPr>
          <p:cNvSpPr txBox="1"/>
          <p:nvPr/>
        </p:nvSpPr>
        <p:spPr>
          <a:xfrm>
            <a:off x="2369897" y="3984136"/>
            <a:ext cx="3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9DD0B60-F7BB-9BFF-FC5C-51212C628BA3}"/>
              </a:ext>
            </a:extLst>
          </p:cNvPr>
          <p:cNvSpPr txBox="1"/>
          <p:nvPr/>
        </p:nvSpPr>
        <p:spPr>
          <a:xfrm>
            <a:off x="4688473" y="3998668"/>
            <a:ext cx="357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2588F-2DF0-ACF1-4D3F-ACC4294C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638" y="1657804"/>
            <a:ext cx="2340864" cy="2340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4F45F-40B6-F7DA-52A1-4F5125AD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67" y="1657804"/>
            <a:ext cx="2497471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1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36162</TotalTime>
  <Words>10402</Words>
  <Application>Microsoft Macintosh PowerPoint</Application>
  <PresentationFormat>Widescreen</PresentationFormat>
  <Paragraphs>1029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Lato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296</cp:revision>
  <dcterms:created xsi:type="dcterms:W3CDTF">2023-01-04T22:59:19Z</dcterms:created>
  <dcterms:modified xsi:type="dcterms:W3CDTF">2023-05-03T19:32:29Z</dcterms:modified>
</cp:coreProperties>
</file>